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9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8250" cx="9144000"/>
  <p:notesSz cx="6858000" cy="9144000"/>
  <p:embeddedFontLst>
    <p:embeddedFont>
      <p:font typeface="Arial Black"/>
      <p:regular r:id="rId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5" roundtripDataSignature="AMtx7mj7quqc5gL3fJl41Xk8VoHOl+Ob/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customschemas.google.com/relationships/presentationmetadata" Target="metadata"/><Relationship Id="rId14" Type="http://schemas.openxmlformats.org/officeDocument/2006/relationships/font" Target="fonts/ArialBlack-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8975" y="1143000"/>
            <a:ext cx="548005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200"/>
              <a:t>Good morning everyone! Our names are… We are excited to present today about our experience at ST Engineering iDirect and what are takeaways are.</a:t>
            </a:r>
            <a:endParaRPr sz="1200"/>
          </a:p>
        </p:txBody>
      </p:sp>
      <p:sp>
        <p:nvSpPr>
          <p:cNvPr id="619" name="Google Shape;619;p2:notes"/>
          <p:cNvSpPr/>
          <p:nvPr>
            <p:ph idx="2" type="sldImg"/>
          </p:nvPr>
        </p:nvSpPr>
        <p:spPr>
          <a:xfrm>
            <a:off x="688975" y="1143000"/>
            <a:ext cx="548005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5dbda6134f_1_43:notes"/>
          <p:cNvSpPr/>
          <p:nvPr>
            <p:ph idx="2" type="sldImg"/>
          </p:nvPr>
        </p:nvSpPr>
        <p:spPr>
          <a:xfrm>
            <a:off x="688975" y="1143000"/>
            <a:ext cx="5480100" cy="30861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25dbda6134f_1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7" name="Google Shape;627;g25dbda6134f_1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5dbda6134f_1_30:notes"/>
          <p:cNvSpPr/>
          <p:nvPr>
            <p:ph idx="2" type="sldImg"/>
          </p:nvPr>
        </p:nvSpPr>
        <p:spPr>
          <a:xfrm>
            <a:off x="688975" y="1143000"/>
            <a:ext cx="5480100" cy="30861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25dbda6134f_1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8" name="Google Shape;638;g25dbda6134f_1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5dbda6134f_1_23:notes"/>
          <p:cNvSpPr/>
          <p:nvPr>
            <p:ph idx="2" type="sldImg"/>
          </p:nvPr>
        </p:nvSpPr>
        <p:spPr>
          <a:xfrm>
            <a:off x="688975" y="1143000"/>
            <a:ext cx="5480100" cy="30861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5dbda6134f_1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200"/>
              <a:t>At the start of the internship, I began preparing for the  Azure Virtual Modem project. Like many other interns, early on, I spent some time setting up my development </a:t>
            </a:r>
            <a:r>
              <a:rPr lang="en-US" sz="1200"/>
              <a:t>environment</a:t>
            </a:r>
            <a:r>
              <a:rPr lang="en-US" sz="1200"/>
              <a:t>. My first task was to keep track of this set up and document it in </a:t>
            </a:r>
            <a:r>
              <a:rPr lang="en-US" sz="1200"/>
              <a:t>confluence. For me, this was a nice transition into the company and how to use confluence.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Next, I created a document describing how Tellishape and the FPGA were currently </a:t>
            </a:r>
            <a:r>
              <a:rPr lang="en-US" sz="1200"/>
              <a:t>operating</a:t>
            </a:r>
            <a:r>
              <a:rPr lang="en-US" sz="1200"/>
              <a:t>, </a:t>
            </a:r>
            <a:r>
              <a:rPr lang="en-US" sz="1200"/>
              <a:t>specifically</a:t>
            </a:r>
            <a:r>
              <a:rPr lang="en-US" sz="1200"/>
              <a:t> describing the ring buffers used to send data between them. In order to create this page, I had to spend time not only studying the code, but concepts like atomic operations, epoll loops, and ring buffers. In this document, I even created diagrams of several working </a:t>
            </a:r>
            <a:r>
              <a:rPr lang="en-US" sz="1200"/>
              <a:t>pieces</a:t>
            </a:r>
            <a:r>
              <a:rPr lang="en-US" sz="1200"/>
              <a:t> in the code.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I did not come into this experience realizing just how much writing goes on as a software engineer. It seems that there is constantly a concept document to create or update. This writing process is essential for </a:t>
            </a:r>
            <a:r>
              <a:rPr lang="en-US" sz="1200"/>
              <a:t>accessibility</a:t>
            </a:r>
            <a:r>
              <a:rPr lang="en-US" sz="1200"/>
              <a:t> so that someone can come along and understand code from the past. I appreciated gaining this insight, learning the importance of being able to explain the details and learning how to write these documents myself.</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None/>
            </a:pPr>
            <a:r>
              <a:rPr lang="en-US" sz="1200"/>
              <a:t>Then, the Azure Virtual Modem project was put on pause and I began to study </a:t>
            </a:r>
            <a:r>
              <a:rPr lang="en-US" sz="1200"/>
              <a:t>PP_TPA process flows from the pcstl </a:t>
            </a:r>
            <a:r>
              <a:rPr lang="en-US" sz="1200"/>
              <a:t>directory</a:t>
            </a:r>
            <a:r>
              <a:rPr lang="en-US" sz="1200"/>
              <a:t>. There were a few other individuals on the team with this ticket as well. I know that I’ve always heard that going into the tech field means you are always learning and studying and this has certainly been true. It has been impressive to see how very experienced coders are open minded and continue to learn new methods of writing </a:t>
            </a:r>
            <a:r>
              <a:rPr lang="en-US" sz="1200"/>
              <a:t>efficient</a:t>
            </a:r>
            <a:r>
              <a:rPr lang="en-US" sz="1200"/>
              <a:t> code.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Most recently, I have been focusing on unit testing. As I mentioned earlier, I come from a Statistics background and only took a few C++ classes, therefore I never reached a point </a:t>
            </a:r>
            <a:endParaRPr sz="1200"/>
          </a:p>
          <a:p>
            <a:pPr indent="0" lvl="0" marL="0" rtl="0" algn="l">
              <a:spcBef>
                <a:spcPts val="0"/>
              </a:spcBef>
              <a:spcAft>
                <a:spcPts val="0"/>
              </a:spcAft>
              <a:buNone/>
            </a:pPr>
            <a:r>
              <a:rPr lang="en-US" sz="1200"/>
              <a:t>where I learned about unit testing so this has been a great experience. I have been specifically working on unit testing for the icmp_v4_intercept files. St Engineering iDirect uses google tests in order to do this,  I spent plenty of time looking at the GoogleTestPrimer which is a helpful website that teaches you the basics.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I also </a:t>
            </a:r>
            <a:r>
              <a:rPr lang="en-US" sz="1200"/>
              <a:t>gained experience in Docker, I even have certain commands memorized now like how to check for containers, start a container, and execute one.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I won’t get too much into the technical details, but my current code checks to see whether or not a packet is successfully pushed up or down into a protocol layer. Through this process, I was introduced to vlan,ip, icmp and tcp headers and callback functions. This was my first time working with such a big project, so I also learned how to look through files for certain classes or functions. Also,  how to effectively order headers and follow the company's style conventions.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I was able to use git and better learn the basic commands to create pull requests. Committing my first request was an eye opening experience because I received feedback on what to change/improve, add or delete. Overall as an engineer, it is always important to be receptive to others suggestions and if there is confusion it opens the door to more conversation.</a:t>
            </a:r>
            <a:endParaRPr sz="1200"/>
          </a:p>
        </p:txBody>
      </p:sp>
      <p:sp>
        <p:nvSpPr>
          <p:cNvPr id="646" name="Google Shape;646;g25dbda6134f_1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200"/>
              <a:t>During the internship, the one the most important concept we learned and experienced was the agile method. We previously have never heard of agile, and just assumed that people just worked on tasks as they came along. However, we quickly saw how important a solid </a:t>
            </a:r>
            <a:r>
              <a:rPr lang="en-US" sz="1200"/>
              <a:t>work plan</a:t>
            </a:r>
            <a:r>
              <a:rPr lang="en-US" sz="1200"/>
              <a:t> was to being able to complete large projects. Not only does it streamline the tasks, but it also allows for review and retrospective of work from yourself and the whole company which we came to know is very important for growth and successful teamwork.</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Navigating the Jira site was a learning curve, but having all of the tasks and resources organized in one area makes it much more simple to be aware of the current situation in work. Furthermore, tools like git and jenkins are essential to </a:t>
            </a:r>
            <a:r>
              <a:rPr lang="en-US" sz="1200"/>
              <a:t>organizational</a:t>
            </a:r>
            <a:r>
              <a:rPr lang="en-US" sz="1200"/>
              <a:t> development and streamlining its process. All of these tools come back to the agile method and teamwork.</a:t>
            </a:r>
            <a:endParaRPr sz="1200"/>
          </a:p>
        </p:txBody>
      </p:sp>
      <p:sp>
        <p:nvSpPr>
          <p:cNvPr id="653" name="Google Shape;653;p5:notes"/>
          <p:cNvSpPr/>
          <p:nvPr>
            <p:ph idx="2" type="sldImg"/>
          </p:nvPr>
        </p:nvSpPr>
        <p:spPr>
          <a:xfrm>
            <a:off x="688975" y="1143000"/>
            <a:ext cx="548005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25dbda6134f_1_11:notes"/>
          <p:cNvSpPr/>
          <p:nvPr>
            <p:ph idx="2" type="sldImg"/>
          </p:nvPr>
        </p:nvSpPr>
        <p:spPr>
          <a:xfrm>
            <a:off x="688975" y="1143000"/>
            <a:ext cx="5480100" cy="30861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25dbda6134f_1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200"/>
              <a:t>Overall, this internship has taught Leo and I so much about the culture of the company and the importance of teamwork.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I have been impressed in watching my teams communication and collaboration, especially during the daily stand up and team retrospectives. They are able to clearly explain what they are doing in their tasks or what blocks they are facing. Not only that, but they are able to discuss different ways of approaching a problem. Members are able to say, “hey, I see what you are saying there but what if you tried this”? Everyone is open minded and I believe this collaboration creates a good culture of supporting one another.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Reviewing code in Bitbucket is another example of this process. As the person submitting the pull request, it is important to be receptive to the suggestions of others because the code we write can affect others work too. As the reviewers of the pull request, it is important to give constructive criticism. It is always nice to have a fresh set of eyes looking at code because they may notice something you did not.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Again, I briefly mentioned this earlier while I was </a:t>
            </a:r>
            <a:r>
              <a:rPr lang="en-US" sz="1200"/>
              <a:t>speaking what I worked on but clean code matters! Our code should be understood by others so it is important for that to be consistent, clean, and have comments as necessary. </a:t>
            </a:r>
            <a:endParaRPr sz="1200"/>
          </a:p>
        </p:txBody>
      </p:sp>
      <p:sp>
        <p:nvSpPr>
          <p:cNvPr id="662" name="Google Shape;662;g25dbda6134f_1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5dbda6134f_1_0:notes"/>
          <p:cNvSpPr/>
          <p:nvPr>
            <p:ph idx="2" type="sldImg"/>
          </p:nvPr>
        </p:nvSpPr>
        <p:spPr>
          <a:xfrm>
            <a:off x="688975" y="1143000"/>
            <a:ext cx="5480100" cy="30861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25dbda6134f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04800" lvl="0" marL="457200" rtl="0" algn="l">
              <a:spcBef>
                <a:spcPts val="0"/>
              </a:spcBef>
              <a:spcAft>
                <a:spcPts val="0"/>
              </a:spcAft>
              <a:buSzPts val="1200"/>
              <a:buChar char="●"/>
            </a:pPr>
            <a:r>
              <a:rPr lang="en-US" sz="1200"/>
              <a:t>Class usually working with one other person (usually your friend), here my team was 10 people who I have never met before. (L)</a:t>
            </a:r>
            <a:endParaRPr sz="1200"/>
          </a:p>
          <a:p>
            <a:pPr indent="-304800" lvl="0" marL="457200" rtl="0" algn="l">
              <a:spcBef>
                <a:spcPts val="0"/>
              </a:spcBef>
              <a:spcAft>
                <a:spcPts val="0"/>
              </a:spcAft>
              <a:buSzPts val="1200"/>
              <a:buChar char="●"/>
            </a:pPr>
            <a:r>
              <a:rPr lang="en-US" sz="1200"/>
              <a:t>In my previous semester I was taking my data science capstone, the max amount of people I ever worked with was 3 and I didn’t initially know them. This created a nice transition to this internship. Capstone was only </a:t>
            </a:r>
            <a:r>
              <a:rPr lang="en-US" sz="1200"/>
              <a:t>relevant</a:t>
            </a:r>
            <a:r>
              <a:rPr lang="en-US" sz="1200"/>
              <a:t> for just my group, but in the internship you do need to care about the tasks of different teams and everything has an effect on eachother. (A)</a:t>
            </a:r>
            <a:endParaRPr sz="1200"/>
          </a:p>
          <a:p>
            <a:pPr indent="-304800" lvl="0" marL="457200" rtl="0" algn="l">
              <a:spcBef>
                <a:spcPts val="0"/>
              </a:spcBef>
              <a:spcAft>
                <a:spcPts val="0"/>
              </a:spcAft>
              <a:buSzPts val="1200"/>
              <a:buChar char="●"/>
            </a:pPr>
            <a:r>
              <a:rPr lang="en-US" sz="1200"/>
              <a:t>What we do here other people care about as it affects everyone. </a:t>
            </a:r>
            <a:endParaRPr sz="1200"/>
          </a:p>
          <a:p>
            <a:pPr indent="-304800" lvl="0" marL="457200" rtl="0" algn="l">
              <a:spcBef>
                <a:spcPts val="0"/>
              </a:spcBef>
              <a:spcAft>
                <a:spcPts val="0"/>
              </a:spcAft>
              <a:buSzPts val="1200"/>
              <a:buChar char="●"/>
            </a:pPr>
            <a:r>
              <a:rPr lang="en-US" sz="1200"/>
              <a:t>It is important to be mindful of others time</a:t>
            </a:r>
            <a:endParaRPr sz="1200"/>
          </a:p>
        </p:txBody>
      </p:sp>
      <p:sp>
        <p:nvSpPr>
          <p:cNvPr id="669" name="Google Shape;669;g25dbda6134f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5dbda6134f_1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5" name="Google Shape;675;g25dbda6134f_1_17:notes"/>
          <p:cNvSpPr/>
          <p:nvPr>
            <p:ph idx="2" type="sldImg"/>
          </p:nvPr>
        </p:nvSpPr>
        <p:spPr>
          <a:xfrm>
            <a:off x="688975" y="1143000"/>
            <a:ext cx="5480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7.png"/><Relationship Id="rId4" Type="http://schemas.openxmlformats.org/officeDocument/2006/relationships/image" Target="../media/image4.png"/><Relationship Id="rId5"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png"/><Relationship Id="rId4"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6.pn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8.png"/><Relationship Id="rId4" Type="http://schemas.openxmlformats.org/officeDocument/2006/relationships/image" Target="../media/image4.png"/><Relationship Id="rId5"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4.png"/><Relationship Id="rId4"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1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9.png"/><Relationship Id="rId4" Type="http://schemas.openxmlformats.org/officeDocument/2006/relationships/image" Target="../media/image4.png"/><Relationship Id="rId5" Type="http://schemas.openxmlformats.org/officeDocument/2006/relationships/image" Target="../media/image1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4.png"/><Relationship Id="rId4"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4.png"/><Relationship Id="rId4"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31.png"/><Relationship Id="rId4" Type="http://schemas.openxmlformats.org/officeDocument/2006/relationships/image" Target="../media/image4.png"/><Relationship Id="rId5" Type="http://schemas.openxmlformats.org/officeDocument/2006/relationships/image" Target="../media/image1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jpg"/><Relationship Id="rId3" Type="http://schemas.openxmlformats.org/officeDocument/2006/relationships/image" Target="../media/image6.png"/><Relationship Id="rId4"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jpg"/><Relationship Id="rId3"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jpg"/><Relationship Id="rId3" Type="http://schemas.openxmlformats.org/officeDocument/2006/relationships/image" Target="../media/image4.png"/><Relationship Id="rId4" Type="http://schemas.openxmlformats.org/officeDocument/2006/relationships/image" Target="../media/image1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jpg"/><Relationship Id="rId3" Type="http://schemas.openxmlformats.org/officeDocument/2006/relationships/image" Target="../media/image6.png"/><Relationship Id="rId4" Type="http://schemas.openxmlformats.org/officeDocument/2006/relationships/image" Target="../media/image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jpg"/><Relationship Id="rId3" Type="http://schemas.openxmlformats.org/officeDocument/2006/relationships/image" Target="../media/image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 Blank Slide">
  <p:cSld name="ST Blank Slide">
    <p:spTree>
      <p:nvGrpSpPr>
        <p:cNvPr id="12" name="Shape 12"/>
        <p:cNvGrpSpPr/>
        <p:nvPr/>
      </p:nvGrpSpPr>
      <p:grpSpPr>
        <a:xfrm>
          <a:off x="0" y="0"/>
          <a:ext cx="0" cy="0"/>
          <a:chOff x="0" y="0"/>
          <a:chExt cx="0" cy="0"/>
        </a:xfrm>
      </p:grpSpPr>
      <p:sp>
        <p:nvSpPr>
          <p:cNvPr id="13" name="Google Shape;13;p7"/>
          <p:cNvSpPr txBox="1"/>
          <p:nvPr>
            <p:ph idx="1" type="body"/>
          </p:nvPr>
        </p:nvSpPr>
        <p:spPr>
          <a:xfrm>
            <a:off x="280036" y="343394"/>
            <a:ext cx="6490097" cy="51113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2100"/>
              <a:buNone/>
              <a:defRPr b="1" i="0" sz="2100">
                <a:solidFill>
                  <a:srgbClr val="404040"/>
                </a:solidFill>
                <a:latin typeface="Arial Black"/>
                <a:ea typeface="Arial Black"/>
                <a:cs typeface="Arial Black"/>
                <a:sym typeface="Arial Black"/>
              </a:defRPr>
            </a:lvl1pPr>
            <a:lvl2pPr indent="-361950" lvl="1" marL="914400" algn="l">
              <a:lnSpc>
                <a:spcPct val="90000"/>
              </a:lnSpc>
              <a:spcBef>
                <a:spcPts val="375"/>
              </a:spcBef>
              <a:spcAft>
                <a:spcPts val="0"/>
              </a:spcAft>
              <a:buSzPts val="2100"/>
              <a:buChar char="•"/>
              <a:defRPr b="1" i="0" sz="2100">
                <a:latin typeface="Arial Black"/>
                <a:ea typeface="Arial Black"/>
                <a:cs typeface="Arial Black"/>
                <a:sym typeface="Arial Black"/>
              </a:defRPr>
            </a:lvl2pPr>
            <a:lvl3pPr indent="-361950" lvl="2" marL="1371600" algn="l">
              <a:lnSpc>
                <a:spcPct val="90000"/>
              </a:lnSpc>
              <a:spcBef>
                <a:spcPts val="375"/>
              </a:spcBef>
              <a:spcAft>
                <a:spcPts val="0"/>
              </a:spcAft>
              <a:buSzPts val="2100"/>
              <a:buChar char="•"/>
              <a:defRPr b="1" i="0" sz="2100">
                <a:latin typeface="Arial Black"/>
                <a:ea typeface="Arial Black"/>
                <a:cs typeface="Arial Black"/>
                <a:sym typeface="Arial Black"/>
              </a:defRPr>
            </a:lvl3pPr>
            <a:lvl4pPr indent="-361950" lvl="3" marL="1828800" algn="l">
              <a:lnSpc>
                <a:spcPct val="90000"/>
              </a:lnSpc>
              <a:spcBef>
                <a:spcPts val="375"/>
              </a:spcBef>
              <a:spcAft>
                <a:spcPts val="0"/>
              </a:spcAft>
              <a:buSzPts val="2100"/>
              <a:buChar char="•"/>
              <a:defRPr b="1" i="0" sz="2100">
                <a:latin typeface="Arial Black"/>
                <a:ea typeface="Arial Black"/>
                <a:cs typeface="Arial Black"/>
                <a:sym typeface="Arial Black"/>
              </a:defRPr>
            </a:lvl4pPr>
            <a:lvl5pPr indent="-361950" lvl="4" marL="2286000" algn="l">
              <a:lnSpc>
                <a:spcPct val="90000"/>
              </a:lnSpc>
              <a:spcBef>
                <a:spcPts val="375"/>
              </a:spcBef>
              <a:spcAft>
                <a:spcPts val="0"/>
              </a:spcAft>
              <a:buSzPts val="2100"/>
              <a:buChar char="•"/>
              <a:defRPr b="1" i="0" sz="2100">
                <a:latin typeface="Arial Black"/>
                <a:ea typeface="Arial Black"/>
                <a:cs typeface="Arial Black"/>
                <a:sym typeface="Arial Black"/>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14" name="Google Shape;14;p7"/>
          <p:cNvPicPr preferRelativeResize="0"/>
          <p:nvPr/>
        </p:nvPicPr>
        <p:blipFill rotWithShape="1">
          <a:blip r:embed="rId2">
            <a:alphaModFix/>
          </a:blip>
          <a:srcRect b="0" l="0" r="0" t="0"/>
          <a:stretch/>
        </p:blipFill>
        <p:spPr>
          <a:xfrm>
            <a:off x="6935988" y="374599"/>
            <a:ext cx="1760215" cy="274573"/>
          </a:xfrm>
          <a:prstGeom prst="rect">
            <a:avLst/>
          </a:prstGeom>
          <a:noFill/>
          <a:ln>
            <a:noFill/>
          </a:ln>
        </p:spPr>
      </p:pic>
      <p:pic>
        <p:nvPicPr>
          <p:cNvPr id="15" name="Google Shape;15;p7"/>
          <p:cNvPicPr preferRelativeResize="0"/>
          <p:nvPr/>
        </p:nvPicPr>
        <p:blipFill rotWithShape="1">
          <a:blip r:embed="rId3">
            <a:alphaModFix/>
          </a:blip>
          <a:srcRect b="0" l="0" r="0" t="0"/>
          <a:stretch/>
        </p:blipFill>
        <p:spPr>
          <a:xfrm>
            <a:off x="7286761" y="4706471"/>
            <a:ext cx="1408176" cy="264904"/>
          </a:xfrm>
          <a:prstGeom prst="rect">
            <a:avLst/>
          </a:prstGeom>
          <a:noFill/>
          <a:ln>
            <a:noFill/>
          </a:ln>
        </p:spPr>
      </p:pic>
      <p:sp>
        <p:nvSpPr>
          <p:cNvPr id="16" name="Google Shape;16;p7"/>
          <p:cNvSpPr txBox="1"/>
          <p:nvPr>
            <p:ph idx="2" type="body"/>
          </p:nvPr>
        </p:nvSpPr>
        <p:spPr>
          <a:xfrm>
            <a:off x="295143" y="1402511"/>
            <a:ext cx="6474989" cy="249401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rgbClr val="404040"/>
              </a:buClr>
              <a:buSzPts val="1400"/>
              <a:buNone/>
              <a:defRPr b="0" sz="1400">
                <a:solidFill>
                  <a:srgbClr val="404040"/>
                </a:solidFill>
              </a:defRPr>
            </a:lvl1pPr>
            <a:lvl2pPr indent="-304800" lvl="1" marL="914400" algn="l">
              <a:lnSpc>
                <a:spcPct val="90000"/>
              </a:lnSpc>
              <a:spcBef>
                <a:spcPts val="1350"/>
              </a:spcBef>
              <a:spcAft>
                <a:spcPts val="0"/>
              </a:spcAft>
              <a:buClr>
                <a:srgbClr val="404040"/>
              </a:buClr>
              <a:buSzPts val="1200"/>
              <a:buChar char="•"/>
              <a:defRPr sz="1200">
                <a:solidFill>
                  <a:srgbClr val="404040"/>
                </a:solidFill>
              </a:defRPr>
            </a:lvl2pPr>
            <a:lvl3pPr indent="-295275" lvl="2" marL="1371600" algn="l">
              <a:lnSpc>
                <a:spcPct val="90000"/>
              </a:lnSpc>
              <a:spcBef>
                <a:spcPts val="1350"/>
              </a:spcBef>
              <a:spcAft>
                <a:spcPts val="0"/>
              </a:spcAft>
              <a:buClr>
                <a:srgbClr val="58626E"/>
              </a:buClr>
              <a:buSzPts val="1050"/>
              <a:buFont typeface="Arial"/>
              <a:buChar char="•"/>
              <a:defRPr sz="1050">
                <a:solidFill>
                  <a:srgbClr val="1F1F23"/>
                </a:solidFill>
              </a:defRPr>
            </a:lvl3pPr>
            <a:lvl4pPr indent="-314325" lvl="3" marL="1828800" algn="l">
              <a:lnSpc>
                <a:spcPct val="90000"/>
              </a:lnSpc>
              <a:spcBef>
                <a:spcPts val="375"/>
              </a:spcBef>
              <a:spcAft>
                <a:spcPts val="0"/>
              </a:spcAft>
              <a:buSzPts val="1350"/>
              <a:buChar char="•"/>
              <a:defRPr>
                <a:solidFill>
                  <a:schemeClr val="dk1"/>
                </a:solidFill>
              </a:defRPr>
            </a:lvl4pPr>
            <a:lvl5pPr indent="-314325" lvl="4" marL="2286000" algn="l">
              <a:lnSpc>
                <a:spcPct val="90000"/>
              </a:lnSpc>
              <a:spcBef>
                <a:spcPts val="375"/>
              </a:spcBef>
              <a:spcAft>
                <a:spcPts val="0"/>
              </a:spcAft>
              <a:buSzPts val="1350"/>
              <a:buChar char="•"/>
              <a:defRPr>
                <a:solidFill>
                  <a:schemeClr val="dk1"/>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utions Slide - Gray">
  <p:cSld name="Solutions Slide - Gray">
    <p:spTree>
      <p:nvGrpSpPr>
        <p:cNvPr id="106" name="Shape 106"/>
        <p:cNvGrpSpPr/>
        <p:nvPr/>
      </p:nvGrpSpPr>
      <p:grpSpPr>
        <a:xfrm>
          <a:off x="0" y="0"/>
          <a:ext cx="0" cy="0"/>
          <a:chOff x="0" y="0"/>
          <a:chExt cx="0" cy="0"/>
        </a:xfrm>
      </p:grpSpPr>
      <p:pic>
        <p:nvPicPr>
          <p:cNvPr id="107" name="Google Shape;107;p20"/>
          <p:cNvPicPr preferRelativeResize="0"/>
          <p:nvPr/>
        </p:nvPicPr>
        <p:blipFill rotWithShape="1">
          <a:blip r:embed="rId2">
            <a:alphaModFix/>
          </a:blip>
          <a:srcRect b="0" l="0" r="0" t="0"/>
          <a:stretch/>
        </p:blipFill>
        <p:spPr>
          <a:xfrm>
            <a:off x="0" y="779750"/>
            <a:ext cx="9144000" cy="342900"/>
          </a:xfrm>
          <a:prstGeom prst="rect">
            <a:avLst/>
          </a:prstGeom>
          <a:noFill/>
          <a:ln>
            <a:noFill/>
          </a:ln>
        </p:spPr>
      </p:pic>
      <p:sp>
        <p:nvSpPr>
          <p:cNvPr id="108" name="Google Shape;108;p20"/>
          <p:cNvSpPr txBox="1"/>
          <p:nvPr>
            <p:ph idx="1" type="body"/>
          </p:nvPr>
        </p:nvSpPr>
        <p:spPr>
          <a:xfrm>
            <a:off x="280036" y="343394"/>
            <a:ext cx="6490097" cy="51113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2400"/>
              <a:buNone/>
              <a:defRPr b="1" i="0" sz="2400">
                <a:solidFill>
                  <a:srgbClr val="404040"/>
                </a:solidFill>
                <a:latin typeface="Arial Black"/>
                <a:ea typeface="Arial Black"/>
                <a:cs typeface="Arial Black"/>
                <a:sym typeface="Arial Black"/>
              </a:defRPr>
            </a:lvl1pPr>
            <a:lvl2pPr indent="-361950" lvl="1" marL="914400" algn="l">
              <a:lnSpc>
                <a:spcPct val="90000"/>
              </a:lnSpc>
              <a:spcBef>
                <a:spcPts val="375"/>
              </a:spcBef>
              <a:spcAft>
                <a:spcPts val="0"/>
              </a:spcAft>
              <a:buSzPts val="2100"/>
              <a:buChar char="•"/>
              <a:defRPr b="1" i="0" sz="2100">
                <a:latin typeface="Arial Black"/>
                <a:ea typeface="Arial Black"/>
                <a:cs typeface="Arial Black"/>
                <a:sym typeface="Arial Black"/>
              </a:defRPr>
            </a:lvl2pPr>
            <a:lvl3pPr indent="-361950" lvl="2" marL="1371600" algn="l">
              <a:lnSpc>
                <a:spcPct val="90000"/>
              </a:lnSpc>
              <a:spcBef>
                <a:spcPts val="375"/>
              </a:spcBef>
              <a:spcAft>
                <a:spcPts val="0"/>
              </a:spcAft>
              <a:buSzPts val="2100"/>
              <a:buChar char="•"/>
              <a:defRPr b="1" i="0" sz="2100">
                <a:latin typeface="Arial Black"/>
                <a:ea typeface="Arial Black"/>
                <a:cs typeface="Arial Black"/>
                <a:sym typeface="Arial Black"/>
              </a:defRPr>
            </a:lvl3pPr>
            <a:lvl4pPr indent="-361950" lvl="3" marL="1828800" algn="l">
              <a:lnSpc>
                <a:spcPct val="90000"/>
              </a:lnSpc>
              <a:spcBef>
                <a:spcPts val="375"/>
              </a:spcBef>
              <a:spcAft>
                <a:spcPts val="0"/>
              </a:spcAft>
              <a:buSzPts val="2100"/>
              <a:buChar char="•"/>
              <a:defRPr b="1" i="0" sz="2100">
                <a:latin typeface="Arial Black"/>
                <a:ea typeface="Arial Black"/>
                <a:cs typeface="Arial Black"/>
                <a:sym typeface="Arial Black"/>
              </a:defRPr>
            </a:lvl4pPr>
            <a:lvl5pPr indent="-361950" lvl="4" marL="2286000" algn="l">
              <a:lnSpc>
                <a:spcPct val="90000"/>
              </a:lnSpc>
              <a:spcBef>
                <a:spcPts val="375"/>
              </a:spcBef>
              <a:spcAft>
                <a:spcPts val="0"/>
              </a:spcAft>
              <a:buSzPts val="2100"/>
              <a:buChar char="•"/>
              <a:defRPr b="1" i="0" sz="2100">
                <a:latin typeface="Arial Black"/>
                <a:ea typeface="Arial Black"/>
                <a:cs typeface="Arial Black"/>
                <a:sym typeface="Arial Black"/>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9" name="Google Shape;109;p20"/>
          <p:cNvSpPr/>
          <p:nvPr/>
        </p:nvSpPr>
        <p:spPr>
          <a:xfrm flipH="1" rot="10800000">
            <a:off x="2515498" y="1423342"/>
            <a:ext cx="3056156" cy="1046112"/>
          </a:xfrm>
          <a:prstGeom prst="rect">
            <a:avLst/>
          </a:prstGeom>
          <a:solidFill>
            <a:srgbClr val="58626E">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900" u="none" cap="none" strike="noStrike">
              <a:solidFill>
                <a:schemeClr val="lt1"/>
              </a:solidFill>
              <a:latin typeface="Arial"/>
              <a:ea typeface="Arial"/>
              <a:cs typeface="Arial"/>
              <a:sym typeface="Arial"/>
            </a:endParaRPr>
          </a:p>
        </p:txBody>
      </p:sp>
      <p:sp>
        <p:nvSpPr>
          <p:cNvPr id="110" name="Google Shape;110;p20"/>
          <p:cNvSpPr txBox="1"/>
          <p:nvPr>
            <p:ph idx="2" type="body"/>
          </p:nvPr>
        </p:nvSpPr>
        <p:spPr>
          <a:xfrm>
            <a:off x="2606390" y="1760388"/>
            <a:ext cx="2783729" cy="613685"/>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338"/>
              </a:spcBef>
              <a:spcAft>
                <a:spcPts val="0"/>
              </a:spcAft>
              <a:buClr>
                <a:srgbClr val="58626E"/>
              </a:buClr>
              <a:buSzPts val="1050"/>
              <a:buFont typeface="Arial"/>
              <a:buNone/>
              <a:defRPr b="0" i="0" sz="1050">
                <a:solidFill>
                  <a:srgbClr val="404040"/>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11" name="Google Shape;111;p20"/>
          <p:cNvSpPr/>
          <p:nvPr>
            <p:ph idx="3" type="pic"/>
          </p:nvPr>
        </p:nvSpPr>
        <p:spPr>
          <a:xfrm>
            <a:off x="407222" y="1433438"/>
            <a:ext cx="1720775" cy="981638"/>
          </a:xfrm>
          <a:prstGeom prst="rect">
            <a:avLst/>
          </a:prstGeom>
          <a:noFill/>
          <a:ln>
            <a:noFill/>
          </a:ln>
        </p:spPr>
      </p:sp>
      <p:sp>
        <p:nvSpPr>
          <p:cNvPr id="112" name="Google Shape;112;p20"/>
          <p:cNvSpPr/>
          <p:nvPr>
            <p:ph idx="4" type="pic"/>
          </p:nvPr>
        </p:nvSpPr>
        <p:spPr>
          <a:xfrm>
            <a:off x="407222" y="2574132"/>
            <a:ext cx="1720775" cy="2230738"/>
          </a:xfrm>
          <a:prstGeom prst="rect">
            <a:avLst/>
          </a:prstGeom>
          <a:noFill/>
          <a:ln>
            <a:noFill/>
          </a:ln>
        </p:spPr>
      </p:sp>
      <p:sp>
        <p:nvSpPr>
          <p:cNvPr id="113" name="Google Shape;113;p20"/>
          <p:cNvSpPr txBox="1"/>
          <p:nvPr>
            <p:ph idx="5" type="body"/>
          </p:nvPr>
        </p:nvSpPr>
        <p:spPr>
          <a:xfrm>
            <a:off x="308196" y="837398"/>
            <a:ext cx="8236744" cy="2873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500"/>
              <a:buNone/>
              <a:defRPr b="1" i="0" sz="1500">
                <a:solidFill>
                  <a:schemeClr val="lt1"/>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114" name="Google Shape;114;p20"/>
          <p:cNvPicPr preferRelativeResize="0"/>
          <p:nvPr/>
        </p:nvPicPr>
        <p:blipFill rotWithShape="1">
          <a:blip r:embed="rId3">
            <a:alphaModFix/>
          </a:blip>
          <a:srcRect b="0" l="0" r="0" t="0"/>
          <a:stretch/>
        </p:blipFill>
        <p:spPr>
          <a:xfrm>
            <a:off x="6935988" y="374599"/>
            <a:ext cx="1760215" cy="274573"/>
          </a:xfrm>
          <a:prstGeom prst="rect">
            <a:avLst/>
          </a:prstGeom>
          <a:noFill/>
          <a:ln>
            <a:noFill/>
          </a:ln>
        </p:spPr>
      </p:pic>
      <p:sp>
        <p:nvSpPr>
          <p:cNvPr id="115" name="Google Shape;115;p20"/>
          <p:cNvSpPr txBox="1"/>
          <p:nvPr>
            <p:ph idx="6" type="body"/>
          </p:nvPr>
        </p:nvSpPr>
        <p:spPr>
          <a:xfrm>
            <a:off x="2606390" y="1498667"/>
            <a:ext cx="2783729" cy="26018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200"/>
              <a:buNone/>
              <a:defRPr b="1" i="0" sz="1200">
                <a:solidFill>
                  <a:srgbClr val="404040"/>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16" name="Google Shape;116;p20"/>
          <p:cNvSpPr/>
          <p:nvPr/>
        </p:nvSpPr>
        <p:spPr>
          <a:xfrm flipH="1" rot="10800000">
            <a:off x="2515498" y="2589710"/>
            <a:ext cx="3056156" cy="1046112"/>
          </a:xfrm>
          <a:prstGeom prst="rect">
            <a:avLst/>
          </a:prstGeom>
          <a:solidFill>
            <a:srgbClr val="58626E">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900" u="none" cap="none" strike="noStrike">
              <a:solidFill>
                <a:schemeClr val="lt1"/>
              </a:solidFill>
              <a:latin typeface="Arial"/>
              <a:ea typeface="Arial"/>
              <a:cs typeface="Arial"/>
              <a:sym typeface="Arial"/>
            </a:endParaRPr>
          </a:p>
        </p:txBody>
      </p:sp>
      <p:sp>
        <p:nvSpPr>
          <p:cNvPr id="117" name="Google Shape;117;p20"/>
          <p:cNvSpPr txBox="1"/>
          <p:nvPr>
            <p:ph idx="7" type="body"/>
          </p:nvPr>
        </p:nvSpPr>
        <p:spPr>
          <a:xfrm>
            <a:off x="2606390" y="2926756"/>
            <a:ext cx="2783729" cy="613685"/>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338"/>
              </a:spcBef>
              <a:spcAft>
                <a:spcPts val="0"/>
              </a:spcAft>
              <a:buClr>
                <a:srgbClr val="58626E"/>
              </a:buClr>
              <a:buSzPts val="1050"/>
              <a:buFont typeface="Arial"/>
              <a:buNone/>
              <a:defRPr b="0" i="0" sz="1050">
                <a:solidFill>
                  <a:srgbClr val="404040"/>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18" name="Google Shape;118;p20"/>
          <p:cNvSpPr txBox="1"/>
          <p:nvPr>
            <p:ph idx="8" type="body"/>
          </p:nvPr>
        </p:nvSpPr>
        <p:spPr>
          <a:xfrm>
            <a:off x="2606390" y="2665035"/>
            <a:ext cx="2783729" cy="26018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200"/>
              <a:buNone/>
              <a:defRPr b="1" i="0" sz="1200">
                <a:solidFill>
                  <a:srgbClr val="404040"/>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19" name="Google Shape;119;p20"/>
          <p:cNvSpPr/>
          <p:nvPr/>
        </p:nvSpPr>
        <p:spPr>
          <a:xfrm flipH="1" rot="10800000">
            <a:off x="2515498" y="3764206"/>
            <a:ext cx="3056156" cy="1046112"/>
          </a:xfrm>
          <a:prstGeom prst="rect">
            <a:avLst/>
          </a:prstGeom>
          <a:solidFill>
            <a:srgbClr val="58626E">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900" u="none" cap="none" strike="noStrike">
              <a:solidFill>
                <a:schemeClr val="lt1"/>
              </a:solidFill>
              <a:latin typeface="Arial"/>
              <a:ea typeface="Arial"/>
              <a:cs typeface="Arial"/>
              <a:sym typeface="Arial"/>
            </a:endParaRPr>
          </a:p>
        </p:txBody>
      </p:sp>
      <p:sp>
        <p:nvSpPr>
          <p:cNvPr id="120" name="Google Shape;120;p20"/>
          <p:cNvSpPr txBox="1"/>
          <p:nvPr>
            <p:ph idx="9" type="body"/>
          </p:nvPr>
        </p:nvSpPr>
        <p:spPr>
          <a:xfrm>
            <a:off x="2606390" y="4101252"/>
            <a:ext cx="2783729" cy="613685"/>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338"/>
              </a:spcBef>
              <a:spcAft>
                <a:spcPts val="0"/>
              </a:spcAft>
              <a:buClr>
                <a:srgbClr val="58626E"/>
              </a:buClr>
              <a:buSzPts val="1050"/>
              <a:buFont typeface="Arial"/>
              <a:buNone/>
              <a:defRPr b="0" i="0" sz="1050">
                <a:solidFill>
                  <a:srgbClr val="404040"/>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21" name="Google Shape;121;p20"/>
          <p:cNvSpPr txBox="1"/>
          <p:nvPr>
            <p:ph idx="13" type="body"/>
          </p:nvPr>
        </p:nvSpPr>
        <p:spPr>
          <a:xfrm>
            <a:off x="2606390" y="3839531"/>
            <a:ext cx="2783729" cy="26018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200"/>
              <a:buNone/>
              <a:defRPr b="1" i="0" sz="1200">
                <a:solidFill>
                  <a:srgbClr val="404040"/>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22" name="Google Shape;122;p20"/>
          <p:cNvSpPr/>
          <p:nvPr/>
        </p:nvSpPr>
        <p:spPr>
          <a:xfrm flipH="1" rot="10800000">
            <a:off x="5662546" y="1423342"/>
            <a:ext cx="3056156" cy="1046112"/>
          </a:xfrm>
          <a:prstGeom prst="rect">
            <a:avLst/>
          </a:prstGeom>
          <a:solidFill>
            <a:srgbClr val="58626E">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900" u="none" cap="none" strike="noStrike">
              <a:solidFill>
                <a:schemeClr val="lt1"/>
              </a:solidFill>
              <a:latin typeface="Arial"/>
              <a:ea typeface="Arial"/>
              <a:cs typeface="Arial"/>
              <a:sym typeface="Arial"/>
            </a:endParaRPr>
          </a:p>
        </p:txBody>
      </p:sp>
      <p:sp>
        <p:nvSpPr>
          <p:cNvPr id="123" name="Google Shape;123;p20"/>
          <p:cNvSpPr txBox="1"/>
          <p:nvPr>
            <p:ph idx="14" type="body"/>
          </p:nvPr>
        </p:nvSpPr>
        <p:spPr>
          <a:xfrm>
            <a:off x="5753438" y="1760388"/>
            <a:ext cx="2783729" cy="613685"/>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338"/>
              </a:spcBef>
              <a:spcAft>
                <a:spcPts val="0"/>
              </a:spcAft>
              <a:buClr>
                <a:srgbClr val="58626E"/>
              </a:buClr>
              <a:buSzPts val="1050"/>
              <a:buFont typeface="Arial"/>
              <a:buNone/>
              <a:defRPr b="0" i="0" sz="1050">
                <a:solidFill>
                  <a:srgbClr val="404040"/>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24" name="Google Shape;124;p20"/>
          <p:cNvSpPr txBox="1"/>
          <p:nvPr>
            <p:ph idx="15" type="body"/>
          </p:nvPr>
        </p:nvSpPr>
        <p:spPr>
          <a:xfrm>
            <a:off x="5753438" y="1498667"/>
            <a:ext cx="2783729" cy="26018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200"/>
              <a:buNone/>
              <a:defRPr b="1" i="0" sz="1200">
                <a:solidFill>
                  <a:srgbClr val="404040"/>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25" name="Google Shape;125;p20"/>
          <p:cNvSpPr/>
          <p:nvPr/>
        </p:nvSpPr>
        <p:spPr>
          <a:xfrm flipH="1" rot="10800000">
            <a:off x="5662546" y="2589710"/>
            <a:ext cx="3056156" cy="1046112"/>
          </a:xfrm>
          <a:prstGeom prst="rect">
            <a:avLst/>
          </a:prstGeom>
          <a:solidFill>
            <a:srgbClr val="58626E">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900" u="none" cap="none" strike="noStrike">
              <a:solidFill>
                <a:schemeClr val="lt1"/>
              </a:solidFill>
              <a:latin typeface="Arial"/>
              <a:ea typeface="Arial"/>
              <a:cs typeface="Arial"/>
              <a:sym typeface="Arial"/>
            </a:endParaRPr>
          </a:p>
        </p:txBody>
      </p:sp>
      <p:sp>
        <p:nvSpPr>
          <p:cNvPr id="126" name="Google Shape;126;p20"/>
          <p:cNvSpPr txBox="1"/>
          <p:nvPr>
            <p:ph idx="16" type="body"/>
          </p:nvPr>
        </p:nvSpPr>
        <p:spPr>
          <a:xfrm>
            <a:off x="5753438" y="2926756"/>
            <a:ext cx="2783729" cy="613685"/>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338"/>
              </a:spcBef>
              <a:spcAft>
                <a:spcPts val="0"/>
              </a:spcAft>
              <a:buClr>
                <a:srgbClr val="58626E"/>
              </a:buClr>
              <a:buSzPts val="1050"/>
              <a:buFont typeface="Arial"/>
              <a:buNone/>
              <a:defRPr b="0" i="0" sz="1050">
                <a:solidFill>
                  <a:srgbClr val="404040"/>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27" name="Google Shape;127;p20"/>
          <p:cNvSpPr txBox="1"/>
          <p:nvPr>
            <p:ph idx="17" type="body"/>
          </p:nvPr>
        </p:nvSpPr>
        <p:spPr>
          <a:xfrm>
            <a:off x="5753438" y="2665035"/>
            <a:ext cx="2783729" cy="26018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200"/>
              <a:buNone/>
              <a:defRPr b="1" i="0" sz="1200">
                <a:solidFill>
                  <a:srgbClr val="404040"/>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28" name="Google Shape;128;p20"/>
          <p:cNvSpPr/>
          <p:nvPr/>
        </p:nvSpPr>
        <p:spPr>
          <a:xfrm flipH="1" rot="10800000">
            <a:off x="5662546" y="3764206"/>
            <a:ext cx="3056156" cy="1046112"/>
          </a:xfrm>
          <a:prstGeom prst="rect">
            <a:avLst/>
          </a:prstGeom>
          <a:solidFill>
            <a:srgbClr val="58626E">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900" u="none" cap="none" strike="noStrike">
              <a:solidFill>
                <a:schemeClr val="lt1"/>
              </a:solidFill>
              <a:latin typeface="Arial"/>
              <a:ea typeface="Arial"/>
              <a:cs typeface="Arial"/>
              <a:sym typeface="Arial"/>
            </a:endParaRPr>
          </a:p>
        </p:txBody>
      </p:sp>
      <p:sp>
        <p:nvSpPr>
          <p:cNvPr id="129" name="Google Shape;129;p20"/>
          <p:cNvSpPr txBox="1"/>
          <p:nvPr>
            <p:ph idx="18" type="body"/>
          </p:nvPr>
        </p:nvSpPr>
        <p:spPr>
          <a:xfrm>
            <a:off x="5753438" y="4101252"/>
            <a:ext cx="2783729" cy="613685"/>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338"/>
              </a:spcBef>
              <a:spcAft>
                <a:spcPts val="0"/>
              </a:spcAft>
              <a:buClr>
                <a:srgbClr val="58626E"/>
              </a:buClr>
              <a:buSzPts val="1050"/>
              <a:buFont typeface="Arial"/>
              <a:buNone/>
              <a:defRPr b="0" i="0" sz="1050">
                <a:solidFill>
                  <a:srgbClr val="404040"/>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30" name="Google Shape;130;p20"/>
          <p:cNvSpPr txBox="1"/>
          <p:nvPr>
            <p:ph idx="19" type="body"/>
          </p:nvPr>
        </p:nvSpPr>
        <p:spPr>
          <a:xfrm>
            <a:off x="5753438" y="3839531"/>
            <a:ext cx="2783729" cy="26018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200"/>
              <a:buNone/>
              <a:defRPr b="1" i="0" sz="1200">
                <a:solidFill>
                  <a:srgbClr val="404040"/>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cutive Quote Slide - Gray">
  <p:cSld name="Executive Quote Slide - Gray">
    <p:spTree>
      <p:nvGrpSpPr>
        <p:cNvPr id="131" name="Shape 131"/>
        <p:cNvGrpSpPr/>
        <p:nvPr/>
      </p:nvGrpSpPr>
      <p:grpSpPr>
        <a:xfrm>
          <a:off x="0" y="0"/>
          <a:ext cx="0" cy="0"/>
          <a:chOff x="0" y="0"/>
          <a:chExt cx="0" cy="0"/>
        </a:xfrm>
      </p:grpSpPr>
      <p:pic>
        <p:nvPicPr>
          <p:cNvPr descr="Background pattern&#10;&#10;Description automatically generated" id="132" name="Google Shape;132;p21"/>
          <p:cNvPicPr preferRelativeResize="0"/>
          <p:nvPr/>
        </p:nvPicPr>
        <p:blipFill rotWithShape="1">
          <a:blip r:embed="rId2">
            <a:alphaModFix/>
          </a:blip>
          <a:srcRect b="0" l="0" r="0" t="0"/>
          <a:stretch/>
        </p:blipFill>
        <p:spPr>
          <a:xfrm>
            <a:off x="0" y="944563"/>
            <a:ext cx="9144000" cy="4203700"/>
          </a:xfrm>
          <a:prstGeom prst="rect">
            <a:avLst/>
          </a:prstGeom>
          <a:noFill/>
          <a:ln>
            <a:noFill/>
          </a:ln>
        </p:spPr>
      </p:pic>
      <p:sp>
        <p:nvSpPr>
          <p:cNvPr id="133" name="Google Shape;133;p21"/>
          <p:cNvSpPr txBox="1"/>
          <p:nvPr>
            <p:ph idx="1" type="body"/>
          </p:nvPr>
        </p:nvSpPr>
        <p:spPr>
          <a:xfrm>
            <a:off x="616744" y="2632363"/>
            <a:ext cx="5333580" cy="746021"/>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2400"/>
              <a:buNone/>
              <a:defRPr b="1" i="0" sz="2400">
                <a:solidFill>
                  <a:schemeClr val="lt1"/>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34" name="Google Shape;134;p21"/>
          <p:cNvSpPr txBox="1"/>
          <p:nvPr>
            <p:ph idx="2" type="body"/>
          </p:nvPr>
        </p:nvSpPr>
        <p:spPr>
          <a:xfrm>
            <a:off x="616744" y="4603558"/>
            <a:ext cx="4128680" cy="196208"/>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750"/>
              </a:spcBef>
              <a:spcAft>
                <a:spcPts val="0"/>
              </a:spcAft>
              <a:buSzPts val="750"/>
              <a:buNone/>
              <a:defRPr sz="750">
                <a:solidFill>
                  <a:schemeClr val="lt1"/>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35" name="Google Shape;135;p21"/>
          <p:cNvSpPr txBox="1"/>
          <p:nvPr>
            <p:ph idx="3" type="body"/>
          </p:nvPr>
        </p:nvSpPr>
        <p:spPr>
          <a:xfrm>
            <a:off x="616744" y="1597505"/>
            <a:ext cx="5333580" cy="97662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350"/>
              <a:buNone/>
              <a:defRPr b="0" i="0" sz="1350">
                <a:solidFill>
                  <a:schemeClr val="lt1"/>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36" name="Google Shape;136;p21"/>
          <p:cNvSpPr/>
          <p:nvPr>
            <p:ph idx="4" type="pic"/>
          </p:nvPr>
        </p:nvSpPr>
        <p:spPr>
          <a:xfrm>
            <a:off x="6337697" y="1505151"/>
            <a:ext cx="2189560" cy="2137959"/>
          </a:xfrm>
          <a:prstGeom prst="ellipse">
            <a:avLst/>
          </a:prstGeom>
          <a:noFill/>
          <a:ln>
            <a:noFill/>
          </a:ln>
        </p:spPr>
      </p:sp>
      <p:pic>
        <p:nvPicPr>
          <p:cNvPr id="137" name="Google Shape;137;p21"/>
          <p:cNvPicPr preferRelativeResize="0"/>
          <p:nvPr/>
        </p:nvPicPr>
        <p:blipFill rotWithShape="1">
          <a:blip r:embed="rId3">
            <a:alphaModFix/>
          </a:blip>
          <a:srcRect b="0" l="0" r="0" t="0"/>
          <a:stretch/>
        </p:blipFill>
        <p:spPr>
          <a:xfrm>
            <a:off x="6935988" y="374599"/>
            <a:ext cx="1760215" cy="274573"/>
          </a:xfrm>
          <a:prstGeom prst="rect">
            <a:avLst/>
          </a:prstGeom>
          <a:noFill/>
          <a:ln>
            <a:noFill/>
          </a:ln>
        </p:spPr>
      </p:pic>
      <p:pic>
        <p:nvPicPr>
          <p:cNvPr id="138" name="Google Shape;138;p21"/>
          <p:cNvPicPr preferRelativeResize="0"/>
          <p:nvPr/>
        </p:nvPicPr>
        <p:blipFill rotWithShape="1">
          <a:blip r:embed="rId4">
            <a:alphaModFix/>
          </a:blip>
          <a:srcRect b="0" l="0" r="0" t="0"/>
          <a:stretch/>
        </p:blipFill>
        <p:spPr>
          <a:xfrm>
            <a:off x="422113" y="378799"/>
            <a:ext cx="1408176" cy="264904"/>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haping the future - Gray">
  <p:cSld name="Shaping the future - Gray">
    <p:bg>
      <p:bgPr>
        <a:solidFill>
          <a:schemeClr val="lt1"/>
        </a:solidFill>
      </p:bgPr>
    </p:bg>
    <p:spTree>
      <p:nvGrpSpPr>
        <p:cNvPr id="139" name="Shape 139"/>
        <p:cNvGrpSpPr/>
        <p:nvPr/>
      </p:nvGrpSpPr>
      <p:grpSpPr>
        <a:xfrm>
          <a:off x="0" y="0"/>
          <a:ext cx="0" cy="0"/>
          <a:chOff x="0" y="0"/>
          <a:chExt cx="0" cy="0"/>
        </a:xfrm>
      </p:grpSpPr>
      <p:pic>
        <p:nvPicPr>
          <p:cNvPr descr="Background pattern&#10;&#10;Description automatically generated" id="140" name="Google Shape;140;p22"/>
          <p:cNvPicPr preferRelativeResize="0"/>
          <p:nvPr/>
        </p:nvPicPr>
        <p:blipFill rotWithShape="1">
          <a:blip r:embed="rId2">
            <a:alphaModFix/>
          </a:blip>
          <a:srcRect b="0" l="0" r="0" t="0"/>
          <a:stretch/>
        </p:blipFill>
        <p:spPr>
          <a:xfrm>
            <a:off x="0" y="-20637"/>
            <a:ext cx="9144000" cy="5168900"/>
          </a:xfrm>
          <a:prstGeom prst="rect">
            <a:avLst/>
          </a:prstGeom>
          <a:noFill/>
          <a:ln>
            <a:noFill/>
          </a:ln>
        </p:spPr>
      </p:pic>
      <p:pic>
        <p:nvPicPr>
          <p:cNvPr id="141" name="Google Shape;141;p22"/>
          <p:cNvPicPr preferRelativeResize="0"/>
          <p:nvPr/>
        </p:nvPicPr>
        <p:blipFill rotWithShape="1">
          <a:blip r:embed="rId3">
            <a:alphaModFix/>
          </a:blip>
          <a:srcRect b="0" l="0" r="0" t="0"/>
          <a:stretch/>
        </p:blipFill>
        <p:spPr>
          <a:xfrm>
            <a:off x="1661233" y="1867131"/>
            <a:ext cx="5821535" cy="1414001"/>
          </a:xfrm>
          <a:prstGeom prst="rect">
            <a:avLst/>
          </a:prstGeom>
          <a:noFill/>
          <a:ln>
            <a:noFill/>
          </a:ln>
        </p:spPr>
      </p:pic>
      <p:pic>
        <p:nvPicPr>
          <p:cNvPr id="142" name="Google Shape;142;p22"/>
          <p:cNvPicPr preferRelativeResize="0"/>
          <p:nvPr/>
        </p:nvPicPr>
        <p:blipFill rotWithShape="1">
          <a:blip r:embed="rId4">
            <a:alphaModFix/>
          </a:blip>
          <a:srcRect b="0" l="0" r="0" t="0"/>
          <a:stretch/>
        </p:blipFill>
        <p:spPr>
          <a:xfrm>
            <a:off x="420719" y="378473"/>
            <a:ext cx="1410964" cy="265555"/>
          </a:xfrm>
          <a:prstGeom prst="rect">
            <a:avLst/>
          </a:prstGeom>
          <a:noFill/>
          <a:ln>
            <a:noFill/>
          </a:ln>
        </p:spPr>
      </p:pic>
      <p:pic>
        <p:nvPicPr>
          <p:cNvPr id="143" name="Google Shape;143;p22"/>
          <p:cNvPicPr preferRelativeResize="0"/>
          <p:nvPr/>
        </p:nvPicPr>
        <p:blipFill rotWithShape="1">
          <a:blip r:embed="rId5">
            <a:alphaModFix/>
          </a:blip>
          <a:srcRect b="0" l="0" r="0" t="0"/>
          <a:stretch/>
        </p:blipFill>
        <p:spPr>
          <a:xfrm>
            <a:off x="6935988" y="374600"/>
            <a:ext cx="1760215" cy="27457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 Gray">
  <p:cSld name="Thank you - Gray">
    <p:spTree>
      <p:nvGrpSpPr>
        <p:cNvPr id="144" name="Shape 144"/>
        <p:cNvGrpSpPr/>
        <p:nvPr/>
      </p:nvGrpSpPr>
      <p:grpSpPr>
        <a:xfrm>
          <a:off x="0" y="0"/>
          <a:ext cx="0" cy="0"/>
          <a:chOff x="0" y="0"/>
          <a:chExt cx="0" cy="0"/>
        </a:xfrm>
      </p:grpSpPr>
      <p:pic>
        <p:nvPicPr>
          <p:cNvPr descr="Background pattern&#10;&#10;Description automatically generated" id="145" name="Google Shape;145;p23"/>
          <p:cNvPicPr preferRelativeResize="0"/>
          <p:nvPr/>
        </p:nvPicPr>
        <p:blipFill rotWithShape="1">
          <a:blip r:embed="rId2">
            <a:alphaModFix/>
          </a:blip>
          <a:srcRect b="0" l="0" r="0" t="0"/>
          <a:stretch/>
        </p:blipFill>
        <p:spPr>
          <a:xfrm>
            <a:off x="0" y="944563"/>
            <a:ext cx="9144000" cy="4203700"/>
          </a:xfrm>
          <a:prstGeom prst="rect">
            <a:avLst/>
          </a:prstGeom>
          <a:noFill/>
          <a:ln>
            <a:noFill/>
          </a:ln>
        </p:spPr>
      </p:pic>
      <p:sp>
        <p:nvSpPr>
          <p:cNvPr id="146" name="Google Shape;146;p23"/>
          <p:cNvSpPr txBox="1"/>
          <p:nvPr>
            <p:ph idx="1" type="body"/>
          </p:nvPr>
        </p:nvSpPr>
        <p:spPr>
          <a:xfrm>
            <a:off x="1905210" y="2632363"/>
            <a:ext cx="5333580" cy="746021"/>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750"/>
              </a:spcBef>
              <a:spcAft>
                <a:spcPts val="0"/>
              </a:spcAft>
              <a:buSzPts val="2400"/>
              <a:buNone/>
              <a:defRPr b="1" i="0" sz="2400">
                <a:solidFill>
                  <a:schemeClr val="lt1"/>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147" name="Google Shape;147;p23"/>
          <p:cNvPicPr preferRelativeResize="0"/>
          <p:nvPr/>
        </p:nvPicPr>
        <p:blipFill rotWithShape="1">
          <a:blip r:embed="rId3">
            <a:alphaModFix/>
          </a:blip>
          <a:srcRect b="0" l="0" r="0" t="0"/>
          <a:stretch/>
        </p:blipFill>
        <p:spPr>
          <a:xfrm>
            <a:off x="6935988" y="374599"/>
            <a:ext cx="1760215" cy="274573"/>
          </a:xfrm>
          <a:prstGeom prst="rect">
            <a:avLst/>
          </a:prstGeom>
          <a:noFill/>
          <a:ln>
            <a:noFill/>
          </a:ln>
        </p:spPr>
      </p:pic>
      <p:pic>
        <p:nvPicPr>
          <p:cNvPr id="148" name="Google Shape;148;p23"/>
          <p:cNvPicPr preferRelativeResize="0"/>
          <p:nvPr/>
        </p:nvPicPr>
        <p:blipFill rotWithShape="1">
          <a:blip r:embed="rId4">
            <a:alphaModFix/>
          </a:blip>
          <a:srcRect b="0" l="0" r="0" t="0"/>
          <a:stretch/>
        </p:blipFill>
        <p:spPr>
          <a:xfrm>
            <a:off x="422113" y="378799"/>
            <a:ext cx="1408176" cy="26490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Heat">
  <p:cSld name="Title Slide - Heat">
    <p:bg>
      <p:bgPr>
        <a:solidFill>
          <a:schemeClr val="lt1"/>
        </a:solidFill>
      </p:bgPr>
    </p:bg>
    <p:spTree>
      <p:nvGrpSpPr>
        <p:cNvPr id="149" name="Shape 149"/>
        <p:cNvGrpSpPr/>
        <p:nvPr/>
      </p:nvGrpSpPr>
      <p:grpSpPr>
        <a:xfrm>
          <a:off x="0" y="0"/>
          <a:ext cx="0" cy="0"/>
          <a:chOff x="0" y="0"/>
          <a:chExt cx="0" cy="0"/>
        </a:xfrm>
      </p:grpSpPr>
      <p:pic>
        <p:nvPicPr>
          <p:cNvPr descr="Background pattern&#10;&#10;Description automatically generated" id="150" name="Google Shape;150;p24"/>
          <p:cNvPicPr preferRelativeResize="0"/>
          <p:nvPr/>
        </p:nvPicPr>
        <p:blipFill rotWithShape="1">
          <a:blip r:embed="rId2">
            <a:alphaModFix/>
          </a:blip>
          <a:srcRect b="0" l="0" r="0" t="0"/>
          <a:stretch/>
        </p:blipFill>
        <p:spPr>
          <a:xfrm>
            <a:off x="0" y="-20637"/>
            <a:ext cx="9144000" cy="5168900"/>
          </a:xfrm>
          <a:prstGeom prst="rect">
            <a:avLst/>
          </a:prstGeom>
          <a:noFill/>
          <a:ln>
            <a:noFill/>
          </a:ln>
        </p:spPr>
      </p:pic>
      <p:sp>
        <p:nvSpPr>
          <p:cNvPr id="151" name="Google Shape;151;p24"/>
          <p:cNvSpPr txBox="1"/>
          <p:nvPr>
            <p:ph idx="1" type="body"/>
          </p:nvPr>
        </p:nvSpPr>
        <p:spPr>
          <a:xfrm>
            <a:off x="616744" y="1885363"/>
            <a:ext cx="6797279" cy="74602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2400"/>
              <a:buNone/>
              <a:defRPr b="1" i="0" sz="2400">
                <a:solidFill>
                  <a:schemeClr val="lt1"/>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52" name="Google Shape;152;p24"/>
          <p:cNvSpPr txBox="1"/>
          <p:nvPr>
            <p:ph idx="2" type="body"/>
          </p:nvPr>
        </p:nvSpPr>
        <p:spPr>
          <a:xfrm>
            <a:off x="616744" y="2635168"/>
            <a:ext cx="6797279" cy="43326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350"/>
              <a:buNone/>
              <a:defRPr b="0" i="0" sz="1350">
                <a:solidFill>
                  <a:schemeClr val="lt1"/>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153" name="Google Shape;153;p24"/>
          <p:cNvPicPr preferRelativeResize="0"/>
          <p:nvPr/>
        </p:nvPicPr>
        <p:blipFill rotWithShape="1">
          <a:blip r:embed="rId3">
            <a:alphaModFix/>
          </a:blip>
          <a:srcRect b="0" l="0" r="0" t="0"/>
          <a:stretch/>
        </p:blipFill>
        <p:spPr>
          <a:xfrm>
            <a:off x="420719" y="378473"/>
            <a:ext cx="1410964" cy="265555"/>
          </a:xfrm>
          <a:prstGeom prst="rect">
            <a:avLst/>
          </a:prstGeom>
          <a:noFill/>
          <a:ln>
            <a:noFill/>
          </a:ln>
        </p:spPr>
      </p:pic>
      <p:pic>
        <p:nvPicPr>
          <p:cNvPr id="154" name="Google Shape;154;p24"/>
          <p:cNvPicPr preferRelativeResize="0"/>
          <p:nvPr/>
        </p:nvPicPr>
        <p:blipFill rotWithShape="1">
          <a:blip r:embed="rId4">
            <a:alphaModFix/>
          </a:blip>
          <a:srcRect b="0" l="0" r="0" t="0"/>
          <a:stretch/>
        </p:blipFill>
        <p:spPr>
          <a:xfrm>
            <a:off x="6935988" y="374600"/>
            <a:ext cx="1760215" cy="274573"/>
          </a:xfrm>
          <a:prstGeom prst="rect">
            <a:avLst/>
          </a:prstGeom>
          <a:noFill/>
          <a:ln>
            <a:noFill/>
          </a:ln>
        </p:spPr>
      </p:pic>
      <p:sp>
        <p:nvSpPr>
          <p:cNvPr id="155" name="Google Shape;155;p24"/>
          <p:cNvSpPr txBox="1"/>
          <p:nvPr>
            <p:ph idx="3" type="body"/>
          </p:nvPr>
        </p:nvSpPr>
        <p:spPr>
          <a:xfrm>
            <a:off x="616744" y="4603558"/>
            <a:ext cx="4128680" cy="196208"/>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750"/>
              </a:spcBef>
              <a:spcAft>
                <a:spcPts val="0"/>
              </a:spcAft>
              <a:buSzPts val="750"/>
              <a:buNone/>
              <a:defRPr sz="750">
                <a:solidFill>
                  <a:schemeClr val="lt1"/>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 Heat">
  <p:cSld name="Transition Slide - Heat">
    <p:spTree>
      <p:nvGrpSpPr>
        <p:cNvPr id="156" name="Shape 156"/>
        <p:cNvGrpSpPr/>
        <p:nvPr/>
      </p:nvGrpSpPr>
      <p:grpSpPr>
        <a:xfrm>
          <a:off x="0" y="0"/>
          <a:ext cx="0" cy="0"/>
          <a:chOff x="0" y="0"/>
          <a:chExt cx="0" cy="0"/>
        </a:xfrm>
      </p:grpSpPr>
      <p:pic>
        <p:nvPicPr>
          <p:cNvPr descr="Background pattern&#10;&#10;Description automatically generated" id="157" name="Google Shape;157;p25"/>
          <p:cNvPicPr preferRelativeResize="0"/>
          <p:nvPr/>
        </p:nvPicPr>
        <p:blipFill rotWithShape="1">
          <a:blip r:embed="rId2">
            <a:alphaModFix/>
          </a:blip>
          <a:srcRect b="0" l="0" r="0" t="0"/>
          <a:stretch/>
        </p:blipFill>
        <p:spPr>
          <a:xfrm>
            <a:off x="0" y="944563"/>
            <a:ext cx="9144000" cy="4203700"/>
          </a:xfrm>
          <a:prstGeom prst="rect">
            <a:avLst/>
          </a:prstGeom>
          <a:noFill/>
          <a:ln>
            <a:noFill/>
          </a:ln>
        </p:spPr>
      </p:pic>
      <p:sp>
        <p:nvSpPr>
          <p:cNvPr id="158" name="Google Shape;158;p25"/>
          <p:cNvSpPr txBox="1"/>
          <p:nvPr>
            <p:ph idx="1" type="body"/>
          </p:nvPr>
        </p:nvSpPr>
        <p:spPr>
          <a:xfrm>
            <a:off x="616744" y="2632363"/>
            <a:ext cx="5333580" cy="746021"/>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2400"/>
              <a:buNone/>
              <a:defRPr b="1" i="0" sz="2400">
                <a:solidFill>
                  <a:schemeClr val="lt1"/>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59" name="Google Shape;159;p25"/>
          <p:cNvSpPr txBox="1"/>
          <p:nvPr>
            <p:ph idx="2" type="body"/>
          </p:nvPr>
        </p:nvSpPr>
        <p:spPr>
          <a:xfrm>
            <a:off x="616744" y="4603558"/>
            <a:ext cx="4128680" cy="196208"/>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750"/>
              </a:spcBef>
              <a:spcAft>
                <a:spcPts val="0"/>
              </a:spcAft>
              <a:buSzPts val="750"/>
              <a:buNone/>
              <a:defRPr sz="750">
                <a:solidFill>
                  <a:schemeClr val="lt1"/>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160" name="Google Shape;160;p25"/>
          <p:cNvPicPr preferRelativeResize="0"/>
          <p:nvPr/>
        </p:nvPicPr>
        <p:blipFill rotWithShape="1">
          <a:blip r:embed="rId3">
            <a:alphaModFix/>
          </a:blip>
          <a:srcRect b="0" l="0" r="0" t="0"/>
          <a:stretch/>
        </p:blipFill>
        <p:spPr>
          <a:xfrm>
            <a:off x="6935988" y="374599"/>
            <a:ext cx="1760215" cy="274573"/>
          </a:xfrm>
          <a:prstGeom prst="rect">
            <a:avLst/>
          </a:prstGeom>
          <a:noFill/>
          <a:ln>
            <a:noFill/>
          </a:ln>
        </p:spPr>
      </p:pic>
      <p:pic>
        <p:nvPicPr>
          <p:cNvPr id="161" name="Google Shape;161;p25"/>
          <p:cNvPicPr preferRelativeResize="0"/>
          <p:nvPr/>
        </p:nvPicPr>
        <p:blipFill rotWithShape="1">
          <a:blip r:embed="rId4">
            <a:alphaModFix/>
          </a:blip>
          <a:srcRect b="0" l="0" r="0" t="0"/>
          <a:stretch/>
        </p:blipFill>
        <p:spPr>
          <a:xfrm>
            <a:off x="422113" y="378799"/>
            <a:ext cx="1408176" cy="26490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 Heat">
  <p:cSld name="Section Slide - Heat">
    <p:spTree>
      <p:nvGrpSpPr>
        <p:cNvPr id="162" name="Shape 162"/>
        <p:cNvGrpSpPr/>
        <p:nvPr/>
      </p:nvGrpSpPr>
      <p:grpSpPr>
        <a:xfrm>
          <a:off x="0" y="0"/>
          <a:ext cx="0" cy="0"/>
          <a:chOff x="0" y="0"/>
          <a:chExt cx="0" cy="0"/>
        </a:xfrm>
      </p:grpSpPr>
      <p:pic>
        <p:nvPicPr>
          <p:cNvPr descr="Background pattern&#10;&#10;Description automatically generated" id="163" name="Google Shape;163;p26"/>
          <p:cNvPicPr preferRelativeResize="0"/>
          <p:nvPr/>
        </p:nvPicPr>
        <p:blipFill rotWithShape="1">
          <a:blip r:embed="rId2">
            <a:alphaModFix/>
          </a:blip>
          <a:srcRect b="0" l="0" r="0" t="0"/>
          <a:stretch/>
        </p:blipFill>
        <p:spPr>
          <a:xfrm>
            <a:off x="0" y="191"/>
            <a:ext cx="2981804" cy="5148072"/>
          </a:xfrm>
          <a:prstGeom prst="rect">
            <a:avLst/>
          </a:prstGeom>
          <a:noFill/>
          <a:ln>
            <a:noFill/>
          </a:ln>
        </p:spPr>
      </p:pic>
      <p:sp>
        <p:nvSpPr>
          <p:cNvPr id="164" name="Google Shape;164;p26"/>
          <p:cNvSpPr txBox="1"/>
          <p:nvPr>
            <p:ph type="title"/>
          </p:nvPr>
        </p:nvSpPr>
        <p:spPr>
          <a:xfrm>
            <a:off x="240030" y="1372692"/>
            <a:ext cx="2653392" cy="830997"/>
          </a:xfrm>
          <a:prstGeom prst="rect">
            <a:avLst/>
          </a:prstGeom>
          <a:noFill/>
          <a:ln>
            <a:noFill/>
          </a:ln>
        </p:spPr>
        <p:txBody>
          <a:bodyPr anchorCtr="0" anchor="t" bIns="45700" lIns="91425" spcFirstLastPara="1" rIns="91425" wrap="square" tIns="45700">
            <a:spAutoFit/>
          </a:bodyPr>
          <a:lstStyle>
            <a:lvl1pPr lvl="0" algn="l">
              <a:lnSpc>
                <a:spcPct val="100000"/>
              </a:lnSpc>
              <a:spcBef>
                <a:spcPts val="0"/>
              </a:spcBef>
              <a:spcAft>
                <a:spcPts val="0"/>
              </a:spcAft>
              <a:buClr>
                <a:schemeClr val="lt1"/>
              </a:buClr>
              <a:buSzPts val="2400"/>
              <a:buFont typeface="Arial Black"/>
              <a:buNone/>
              <a:defRPr sz="2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5" name="Google Shape;165;p26"/>
          <p:cNvSpPr txBox="1"/>
          <p:nvPr>
            <p:ph idx="1" type="body"/>
          </p:nvPr>
        </p:nvSpPr>
        <p:spPr>
          <a:xfrm>
            <a:off x="3630706" y="1372691"/>
            <a:ext cx="5091172" cy="325832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500"/>
              <a:buNone/>
              <a:defRPr b="0" sz="1500">
                <a:solidFill>
                  <a:srgbClr val="404040"/>
                </a:solidFill>
              </a:defRPr>
            </a:lvl1pPr>
            <a:lvl2pPr indent="-304800" lvl="1" marL="914400" algn="l">
              <a:lnSpc>
                <a:spcPct val="90000"/>
              </a:lnSpc>
              <a:spcBef>
                <a:spcPts val="1350"/>
              </a:spcBef>
              <a:spcAft>
                <a:spcPts val="0"/>
              </a:spcAft>
              <a:buClr>
                <a:srgbClr val="58626E"/>
              </a:buClr>
              <a:buSzPts val="1200"/>
              <a:buChar char="•"/>
              <a:defRPr sz="1200">
                <a:solidFill>
                  <a:srgbClr val="404040"/>
                </a:solidFill>
              </a:defRPr>
            </a:lvl2pPr>
            <a:lvl3pPr indent="-295275" lvl="2" marL="1371600" algn="l">
              <a:lnSpc>
                <a:spcPct val="90000"/>
              </a:lnSpc>
              <a:spcBef>
                <a:spcPts val="1350"/>
              </a:spcBef>
              <a:spcAft>
                <a:spcPts val="0"/>
              </a:spcAft>
              <a:buClr>
                <a:srgbClr val="58626E"/>
              </a:buClr>
              <a:buSzPts val="1050"/>
              <a:buFont typeface="Arial"/>
              <a:buChar char="•"/>
              <a:defRPr sz="1050">
                <a:solidFill>
                  <a:srgbClr val="404040"/>
                </a:solidFill>
              </a:defRPr>
            </a:lvl3pPr>
            <a:lvl4pPr indent="-314325" lvl="3" marL="1828800" algn="l">
              <a:lnSpc>
                <a:spcPct val="90000"/>
              </a:lnSpc>
              <a:spcBef>
                <a:spcPts val="375"/>
              </a:spcBef>
              <a:spcAft>
                <a:spcPts val="0"/>
              </a:spcAft>
              <a:buSzPts val="1350"/>
              <a:buChar char="•"/>
              <a:defRPr>
                <a:solidFill>
                  <a:schemeClr val="dk1"/>
                </a:solidFill>
              </a:defRPr>
            </a:lvl4pPr>
            <a:lvl5pPr indent="-314325" lvl="4" marL="2286000" algn="l">
              <a:lnSpc>
                <a:spcPct val="90000"/>
              </a:lnSpc>
              <a:spcBef>
                <a:spcPts val="375"/>
              </a:spcBef>
              <a:spcAft>
                <a:spcPts val="0"/>
              </a:spcAft>
              <a:buSzPts val="1350"/>
              <a:buChar char="•"/>
              <a:defRPr>
                <a:solidFill>
                  <a:schemeClr val="dk1"/>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166" name="Google Shape;166;p26"/>
          <p:cNvPicPr preferRelativeResize="0"/>
          <p:nvPr/>
        </p:nvPicPr>
        <p:blipFill rotWithShape="1">
          <a:blip r:embed="rId3">
            <a:alphaModFix/>
          </a:blip>
          <a:srcRect b="0" l="0" r="0" t="0"/>
          <a:stretch/>
        </p:blipFill>
        <p:spPr>
          <a:xfrm>
            <a:off x="6935988" y="374599"/>
            <a:ext cx="1760215" cy="274573"/>
          </a:xfrm>
          <a:prstGeom prst="rect">
            <a:avLst/>
          </a:prstGeom>
          <a:noFill/>
          <a:ln>
            <a:noFill/>
          </a:ln>
        </p:spPr>
      </p:pic>
      <p:pic>
        <p:nvPicPr>
          <p:cNvPr id="167" name="Google Shape;167;p26"/>
          <p:cNvPicPr preferRelativeResize="0"/>
          <p:nvPr/>
        </p:nvPicPr>
        <p:blipFill rotWithShape="1">
          <a:blip r:embed="rId4">
            <a:alphaModFix/>
          </a:blip>
          <a:srcRect b="0" l="0" r="0" t="0"/>
          <a:stretch/>
        </p:blipFill>
        <p:spPr>
          <a:xfrm>
            <a:off x="7286761" y="4706471"/>
            <a:ext cx="1408176" cy="26490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UP Slide - Heat">
  <p:cSld name="5UP Slide - Heat">
    <p:spTree>
      <p:nvGrpSpPr>
        <p:cNvPr id="168" name="Shape 168"/>
        <p:cNvGrpSpPr/>
        <p:nvPr/>
      </p:nvGrpSpPr>
      <p:grpSpPr>
        <a:xfrm>
          <a:off x="0" y="0"/>
          <a:ext cx="0" cy="0"/>
          <a:chOff x="0" y="0"/>
          <a:chExt cx="0" cy="0"/>
        </a:xfrm>
      </p:grpSpPr>
      <p:pic>
        <p:nvPicPr>
          <p:cNvPr id="169" name="Google Shape;169;p27"/>
          <p:cNvPicPr preferRelativeResize="0"/>
          <p:nvPr/>
        </p:nvPicPr>
        <p:blipFill rotWithShape="1">
          <a:blip r:embed="rId2">
            <a:alphaModFix/>
          </a:blip>
          <a:srcRect b="0" l="0" r="0" t="0"/>
          <a:stretch/>
        </p:blipFill>
        <p:spPr>
          <a:xfrm>
            <a:off x="0" y="2574131"/>
            <a:ext cx="9144000" cy="342900"/>
          </a:xfrm>
          <a:prstGeom prst="rect">
            <a:avLst/>
          </a:prstGeom>
          <a:noFill/>
          <a:ln>
            <a:noFill/>
          </a:ln>
        </p:spPr>
      </p:pic>
      <p:sp>
        <p:nvSpPr>
          <p:cNvPr id="170" name="Google Shape;170;p27"/>
          <p:cNvSpPr/>
          <p:nvPr>
            <p:ph idx="2" type="pic"/>
          </p:nvPr>
        </p:nvSpPr>
        <p:spPr>
          <a:xfrm>
            <a:off x="5872" y="1123681"/>
            <a:ext cx="1817370" cy="1441514"/>
          </a:xfrm>
          <a:prstGeom prst="rect">
            <a:avLst/>
          </a:prstGeom>
          <a:noFill/>
          <a:ln>
            <a:noFill/>
          </a:ln>
        </p:spPr>
      </p:sp>
      <p:sp>
        <p:nvSpPr>
          <p:cNvPr id="171" name="Google Shape;171;p27"/>
          <p:cNvSpPr/>
          <p:nvPr>
            <p:ph idx="3" type="pic"/>
          </p:nvPr>
        </p:nvSpPr>
        <p:spPr>
          <a:xfrm>
            <a:off x="1833338" y="1123681"/>
            <a:ext cx="1817370" cy="1441514"/>
          </a:xfrm>
          <a:prstGeom prst="rect">
            <a:avLst/>
          </a:prstGeom>
          <a:noFill/>
          <a:ln>
            <a:noFill/>
          </a:ln>
        </p:spPr>
      </p:sp>
      <p:sp>
        <p:nvSpPr>
          <p:cNvPr id="172" name="Google Shape;172;p27"/>
          <p:cNvSpPr/>
          <p:nvPr>
            <p:ph idx="4" type="pic"/>
          </p:nvPr>
        </p:nvSpPr>
        <p:spPr>
          <a:xfrm>
            <a:off x="3660805" y="1123681"/>
            <a:ext cx="1817370" cy="1441514"/>
          </a:xfrm>
          <a:prstGeom prst="rect">
            <a:avLst/>
          </a:prstGeom>
          <a:noFill/>
          <a:ln>
            <a:noFill/>
          </a:ln>
        </p:spPr>
      </p:sp>
      <p:sp>
        <p:nvSpPr>
          <p:cNvPr id="173" name="Google Shape;173;p27"/>
          <p:cNvSpPr/>
          <p:nvPr>
            <p:ph idx="5" type="pic"/>
          </p:nvPr>
        </p:nvSpPr>
        <p:spPr>
          <a:xfrm>
            <a:off x="5488271" y="1123681"/>
            <a:ext cx="1817370" cy="1441514"/>
          </a:xfrm>
          <a:prstGeom prst="rect">
            <a:avLst/>
          </a:prstGeom>
          <a:noFill/>
          <a:ln>
            <a:noFill/>
          </a:ln>
        </p:spPr>
      </p:sp>
      <p:sp>
        <p:nvSpPr>
          <p:cNvPr id="174" name="Google Shape;174;p27"/>
          <p:cNvSpPr/>
          <p:nvPr>
            <p:ph idx="6" type="pic"/>
          </p:nvPr>
        </p:nvSpPr>
        <p:spPr>
          <a:xfrm>
            <a:off x="7315739" y="1123681"/>
            <a:ext cx="1817370" cy="1441514"/>
          </a:xfrm>
          <a:prstGeom prst="rect">
            <a:avLst/>
          </a:prstGeom>
          <a:noFill/>
          <a:ln>
            <a:noFill/>
          </a:ln>
        </p:spPr>
      </p:sp>
      <p:sp>
        <p:nvSpPr>
          <p:cNvPr id="175" name="Google Shape;175;p27"/>
          <p:cNvSpPr txBox="1"/>
          <p:nvPr>
            <p:ph idx="1" type="body"/>
          </p:nvPr>
        </p:nvSpPr>
        <p:spPr>
          <a:xfrm>
            <a:off x="280036" y="343394"/>
            <a:ext cx="6490097" cy="51113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2100"/>
              <a:buNone/>
              <a:defRPr b="1" i="0" sz="2100">
                <a:solidFill>
                  <a:srgbClr val="404040"/>
                </a:solidFill>
                <a:latin typeface="Arial Black"/>
                <a:ea typeface="Arial Black"/>
                <a:cs typeface="Arial Black"/>
                <a:sym typeface="Arial Black"/>
              </a:defRPr>
            </a:lvl1pPr>
            <a:lvl2pPr indent="-361950" lvl="1" marL="914400" algn="l">
              <a:lnSpc>
                <a:spcPct val="90000"/>
              </a:lnSpc>
              <a:spcBef>
                <a:spcPts val="375"/>
              </a:spcBef>
              <a:spcAft>
                <a:spcPts val="0"/>
              </a:spcAft>
              <a:buSzPts val="2100"/>
              <a:buChar char="•"/>
              <a:defRPr b="1" i="0" sz="2100">
                <a:latin typeface="Arial Black"/>
                <a:ea typeface="Arial Black"/>
                <a:cs typeface="Arial Black"/>
                <a:sym typeface="Arial Black"/>
              </a:defRPr>
            </a:lvl2pPr>
            <a:lvl3pPr indent="-361950" lvl="2" marL="1371600" algn="l">
              <a:lnSpc>
                <a:spcPct val="90000"/>
              </a:lnSpc>
              <a:spcBef>
                <a:spcPts val="375"/>
              </a:spcBef>
              <a:spcAft>
                <a:spcPts val="0"/>
              </a:spcAft>
              <a:buSzPts val="2100"/>
              <a:buChar char="•"/>
              <a:defRPr b="1" i="0" sz="2100">
                <a:latin typeface="Arial Black"/>
                <a:ea typeface="Arial Black"/>
                <a:cs typeface="Arial Black"/>
                <a:sym typeface="Arial Black"/>
              </a:defRPr>
            </a:lvl3pPr>
            <a:lvl4pPr indent="-361950" lvl="3" marL="1828800" algn="l">
              <a:lnSpc>
                <a:spcPct val="90000"/>
              </a:lnSpc>
              <a:spcBef>
                <a:spcPts val="375"/>
              </a:spcBef>
              <a:spcAft>
                <a:spcPts val="0"/>
              </a:spcAft>
              <a:buSzPts val="2100"/>
              <a:buChar char="•"/>
              <a:defRPr b="1" i="0" sz="2100">
                <a:latin typeface="Arial Black"/>
                <a:ea typeface="Arial Black"/>
                <a:cs typeface="Arial Black"/>
                <a:sym typeface="Arial Black"/>
              </a:defRPr>
            </a:lvl4pPr>
            <a:lvl5pPr indent="-361950" lvl="4" marL="2286000" algn="l">
              <a:lnSpc>
                <a:spcPct val="90000"/>
              </a:lnSpc>
              <a:spcBef>
                <a:spcPts val="375"/>
              </a:spcBef>
              <a:spcAft>
                <a:spcPts val="0"/>
              </a:spcAft>
              <a:buSzPts val="2100"/>
              <a:buChar char="•"/>
              <a:defRPr b="1" i="0" sz="2100">
                <a:latin typeface="Arial Black"/>
                <a:ea typeface="Arial Black"/>
                <a:cs typeface="Arial Black"/>
                <a:sym typeface="Arial Black"/>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76" name="Google Shape;176;p27"/>
          <p:cNvSpPr txBox="1"/>
          <p:nvPr>
            <p:ph idx="7" type="body"/>
          </p:nvPr>
        </p:nvSpPr>
        <p:spPr>
          <a:xfrm>
            <a:off x="280036" y="3200141"/>
            <a:ext cx="1468272" cy="1604730"/>
          </a:xfrm>
          <a:prstGeom prst="rect">
            <a:avLst/>
          </a:prstGeom>
          <a:noFill/>
          <a:ln>
            <a:noFill/>
          </a:ln>
        </p:spPr>
        <p:txBody>
          <a:bodyPr anchorCtr="0" anchor="t" bIns="45700" lIns="91425" spcFirstLastPara="1" rIns="91425" wrap="square" tIns="45700">
            <a:normAutofit/>
          </a:bodyPr>
          <a:lstStyle>
            <a:lvl1pPr indent="-285750" lvl="0" marL="457200" algn="l">
              <a:lnSpc>
                <a:spcPct val="160000"/>
              </a:lnSpc>
              <a:spcBef>
                <a:spcPts val="1350"/>
              </a:spcBef>
              <a:spcAft>
                <a:spcPts val="0"/>
              </a:spcAft>
              <a:buClr>
                <a:srgbClr val="58626E"/>
              </a:buClr>
              <a:buSzPts val="900"/>
              <a:buFont typeface="NTR"/>
              <a:buChar char="•"/>
              <a:defRPr sz="900">
                <a:solidFill>
                  <a:srgbClr val="404040"/>
                </a:solidFill>
              </a:defRPr>
            </a:lvl1pPr>
            <a:lvl2pPr indent="-276225" lvl="1" marL="914400" algn="l">
              <a:lnSpc>
                <a:spcPct val="90000"/>
              </a:lnSpc>
              <a:spcBef>
                <a:spcPts val="375"/>
              </a:spcBef>
              <a:spcAft>
                <a:spcPts val="0"/>
              </a:spcAft>
              <a:buSzPts val="750"/>
              <a:buChar char="•"/>
              <a:defRPr sz="750"/>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77" name="Google Shape;177;p27"/>
          <p:cNvSpPr txBox="1"/>
          <p:nvPr>
            <p:ph idx="8" type="body"/>
          </p:nvPr>
        </p:nvSpPr>
        <p:spPr>
          <a:xfrm>
            <a:off x="7542110" y="3200141"/>
            <a:ext cx="1468272" cy="1604730"/>
          </a:xfrm>
          <a:prstGeom prst="rect">
            <a:avLst/>
          </a:prstGeom>
          <a:noFill/>
          <a:ln>
            <a:noFill/>
          </a:ln>
        </p:spPr>
        <p:txBody>
          <a:bodyPr anchorCtr="0" anchor="t" bIns="45700" lIns="91425" spcFirstLastPara="1" rIns="91425" wrap="square" tIns="45700">
            <a:normAutofit/>
          </a:bodyPr>
          <a:lstStyle>
            <a:lvl1pPr indent="-285750" lvl="0" marL="457200" algn="l">
              <a:lnSpc>
                <a:spcPct val="160000"/>
              </a:lnSpc>
              <a:spcBef>
                <a:spcPts val="1350"/>
              </a:spcBef>
              <a:spcAft>
                <a:spcPts val="0"/>
              </a:spcAft>
              <a:buClr>
                <a:srgbClr val="58626E"/>
              </a:buClr>
              <a:buSzPts val="900"/>
              <a:buFont typeface="NTR"/>
              <a:buChar char="•"/>
              <a:defRPr sz="900">
                <a:solidFill>
                  <a:srgbClr val="404040"/>
                </a:solidFill>
              </a:defRPr>
            </a:lvl1pPr>
            <a:lvl2pPr indent="-276225" lvl="1" marL="914400" algn="l">
              <a:lnSpc>
                <a:spcPct val="90000"/>
              </a:lnSpc>
              <a:spcBef>
                <a:spcPts val="375"/>
              </a:spcBef>
              <a:spcAft>
                <a:spcPts val="0"/>
              </a:spcAft>
              <a:buSzPts val="750"/>
              <a:buChar char="•"/>
              <a:defRPr sz="750"/>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78" name="Google Shape;178;p27"/>
          <p:cNvSpPr txBox="1"/>
          <p:nvPr>
            <p:ph idx="9" type="body"/>
          </p:nvPr>
        </p:nvSpPr>
        <p:spPr>
          <a:xfrm>
            <a:off x="5726593" y="3200140"/>
            <a:ext cx="1468272" cy="1604730"/>
          </a:xfrm>
          <a:prstGeom prst="rect">
            <a:avLst/>
          </a:prstGeom>
          <a:noFill/>
          <a:ln>
            <a:noFill/>
          </a:ln>
        </p:spPr>
        <p:txBody>
          <a:bodyPr anchorCtr="0" anchor="t" bIns="45700" lIns="91425" spcFirstLastPara="1" rIns="91425" wrap="square" tIns="45700">
            <a:normAutofit/>
          </a:bodyPr>
          <a:lstStyle>
            <a:lvl1pPr indent="-285750" lvl="0" marL="457200" algn="l">
              <a:lnSpc>
                <a:spcPct val="160000"/>
              </a:lnSpc>
              <a:spcBef>
                <a:spcPts val="1350"/>
              </a:spcBef>
              <a:spcAft>
                <a:spcPts val="0"/>
              </a:spcAft>
              <a:buClr>
                <a:srgbClr val="58626E"/>
              </a:buClr>
              <a:buSzPts val="900"/>
              <a:buFont typeface="NTR"/>
              <a:buChar char="•"/>
              <a:defRPr sz="900">
                <a:solidFill>
                  <a:srgbClr val="404040"/>
                </a:solidFill>
              </a:defRPr>
            </a:lvl1pPr>
            <a:lvl2pPr indent="-276225" lvl="1" marL="914400" algn="l">
              <a:lnSpc>
                <a:spcPct val="90000"/>
              </a:lnSpc>
              <a:spcBef>
                <a:spcPts val="375"/>
              </a:spcBef>
              <a:spcAft>
                <a:spcPts val="0"/>
              </a:spcAft>
              <a:buSzPts val="750"/>
              <a:buChar char="•"/>
              <a:defRPr sz="750"/>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79" name="Google Shape;179;p27"/>
          <p:cNvSpPr txBox="1"/>
          <p:nvPr>
            <p:ph idx="13" type="body"/>
          </p:nvPr>
        </p:nvSpPr>
        <p:spPr>
          <a:xfrm>
            <a:off x="3911074" y="3200140"/>
            <a:ext cx="1468272" cy="1604730"/>
          </a:xfrm>
          <a:prstGeom prst="rect">
            <a:avLst/>
          </a:prstGeom>
          <a:noFill/>
          <a:ln>
            <a:noFill/>
          </a:ln>
        </p:spPr>
        <p:txBody>
          <a:bodyPr anchorCtr="0" anchor="t" bIns="45700" lIns="91425" spcFirstLastPara="1" rIns="91425" wrap="square" tIns="45700">
            <a:normAutofit/>
          </a:bodyPr>
          <a:lstStyle>
            <a:lvl1pPr indent="-285750" lvl="0" marL="457200" algn="l">
              <a:lnSpc>
                <a:spcPct val="160000"/>
              </a:lnSpc>
              <a:spcBef>
                <a:spcPts val="1350"/>
              </a:spcBef>
              <a:spcAft>
                <a:spcPts val="0"/>
              </a:spcAft>
              <a:buClr>
                <a:srgbClr val="58626E"/>
              </a:buClr>
              <a:buSzPts val="900"/>
              <a:buFont typeface="NTR"/>
              <a:buChar char="•"/>
              <a:defRPr sz="900">
                <a:solidFill>
                  <a:srgbClr val="404040"/>
                </a:solidFill>
              </a:defRPr>
            </a:lvl1pPr>
            <a:lvl2pPr indent="-276225" lvl="1" marL="914400" algn="l">
              <a:lnSpc>
                <a:spcPct val="90000"/>
              </a:lnSpc>
              <a:spcBef>
                <a:spcPts val="375"/>
              </a:spcBef>
              <a:spcAft>
                <a:spcPts val="0"/>
              </a:spcAft>
              <a:buSzPts val="750"/>
              <a:buChar char="•"/>
              <a:defRPr sz="750"/>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80" name="Google Shape;180;p27"/>
          <p:cNvSpPr txBox="1"/>
          <p:nvPr>
            <p:ph idx="14" type="body"/>
          </p:nvPr>
        </p:nvSpPr>
        <p:spPr>
          <a:xfrm>
            <a:off x="2095555" y="3200140"/>
            <a:ext cx="1468272" cy="1604730"/>
          </a:xfrm>
          <a:prstGeom prst="rect">
            <a:avLst/>
          </a:prstGeom>
          <a:noFill/>
          <a:ln>
            <a:noFill/>
          </a:ln>
        </p:spPr>
        <p:txBody>
          <a:bodyPr anchorCtr="0" anchor="t" bIns="45700" lIns="91425" spcFirstLastPara="1" rIns="91425" wrap="square" tIns="45700">
            <a:normAutofit/>
          </a:bodyPr>
          <a:lstStyle>
            <a:lvl1pPr indent="-285750" lvl="0" marL="457200" algn="l">
              <a:lnSpc>
                <a:spcPct val="160000"/>
              </a:lnSpc>
              <a:spcBef>
                <a:spcPts val="1350"/>
              </a:spcBef>
              <a:spcAft>
                <a:spcPts val="0"/>
              </a:spcAft>
              <a:buClr>
                <a:srgbClr val="58626E"/>
              </a:buClr>
              <a:buSzPts val="900"/>
              <a:buFont typeface="NTR"/>
              <a:buChar char="•"/>
              <a:defRPr sz="900">
                <a:solidFill>
                  <a:srgbClr val="404040"/>
                </a:solidFill>
              </a:defRPr>
            </a:lvl1pPr>
            <a:lvl2pPr indent="-276225" lvl="1" marL="914400" algn="l">
              <a:lnSpc>
                <a:spcPct val="90000"/>
              </a:lnSpc>
              <a:spcBef>
                <a:spcPts val="375"/>
              </a:spcBef>
              <a:spcAft>
                <a:spcPts val="0"/>
              </a:spcAft>
              <a:buSzPts val="750"/>
              <a:buChar char="•"/>
              <a:defRPr sz="750"/>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81" name="Google Shape;181;p27"/>
          <p:cNvSpPr txBox="1"/>
          <p:nvPr>
            <p:ph idx="15" type="body"/>
          </p:nvPr>
        </p:nvSpPr>
        <p:spPr>
          <a:xfrm>
            <a:off x="89066" y="2643341"/>
            <a:ext cx="1659242" cy="214181"/>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750"/>
              </a:spcBef>
              <a:spcAft>
                <a:spcPts val="0"/>
              </a:spcAft>
              <a:buSzPts val="1200"/>
              <a:buNone/>
              <a:defRPr b="0" i="0" sz="1200">
                <a:solidFill>
                  <a:schemeClr val="lt1"/>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82" name="Google Shape;182;p27"/>
          <p:cNvSpPr txBox="1"/>
          <p:nvPr>
            <p:ph idx="16" type="body"/>
          </p:nvPr>
        </p:nvSpPr>
        <p:spPr>
          <a:xfrm>
            <a:off x="1915722" y="2643341"/>
            <a:ext cx="1659242" cy="214181"/>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750"/>
              </a:spcBef>
              <a:spcAft>
                <a:spcPts val="0"/>
              </a:spcAft>
              <a:buSzPts val="1200"/>
              <a:buNone/>
              <a:defRPr b="0" i="0" sz="1200">
                <a:solidFill>
                  <a:schemeClr val="lt1"/>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83" name="Google Shape;183;p27"/>
          <p:cNvSpPr txBox="1"/>
          <p:nvPr>
            <p:ph idx="17" type="body"/>
          </p:nvPr>
        </p:nvSpPr>
        <p:spPr>
          <a:xfrm>
            <a:off x="3742379" y="2643341"/>
            <a:ext cx="1659242" cy="214181"/>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750"/>
              </a:spcBef>
              <a:spcAft>
                <a:spcPts val="0"/>
              </a:spcAft>
              <a:buSzPts val="1200"/>
              <a:buNone/>
              <a:defRPr b="0" i="0" sz="1200">
                <a:solidFill>
                  <a:schemeClr val="lt1"/>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84" name="Google Shape;184;p27"/>
          <p:cNvSpPr txBox="1"/>
          <p:nvPr>
            <p:ph idx="18" type="body"/>
          </p:nvPr>
        </p:nvSpPr>
        <p:spPr>
          <a:xfrm>
            <a:off x="5569036" y="2643341"/>
            <a:ext cx="1659242" cy="214181"/>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750"/>
              </a:spcBef>
              <a:spcAft>
                <a:spcPts val="0"/>
              </a:spcAft>
              <a:buSzPts val="1200"/>
              <a:buNone/>
              <a:defRPr b="0" i="0" sz="1200">
                <a:solidFill>
                  <a:schemeClr val="lt1"/>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85" name="Google Shape;185;p27"/>
          <p:cNvSpPr txBox="1"/>
          <p:nvPr>
            <p:ph idx="19" type="body"/>
          </p:nvPr>
        </p:nvSpPr>
        <p:spPr>
          <a:xfrm>
            <a:off x="7395693" y="2643341"/>
            <a:ext cx="1659242" cy="214181"/>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750"/>
              </a:spcBef>
              <a:spcAft>
                <a:spcPts val="0"/>
              </a:spcAft>
              <a:buSzPts val="1200"/>
              <a:buNone/>
              <a:defRPr b="0" i="0" sz="1200">
                <a:solidFill>
                  <a:schemeClr val="lt1"/>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186" name="Google Shape;186;p27"/>
          <p:cNvPicPr preferRelativeResize="0"/>
          <p:nvPr/>
        </p:nvPicPr>
        <p:blipFill rotWithShape="1">
          <a:blip r:embed="rId3">
            <a:alphaModFix/>
          </a:blip>
          <a:srcRect b="0" l="0" r="0" t="0"/>
          <a:stretch/>
        </p:blipFill>
        <p:spPr>
          <a:xfrm>
            <a:off x="6935988" y="374599"/>
            <a:ext cx="1760215" cy="274573"/>
          </a:xfrm>
          <a:prstGeom prst="rect">
            <a:avLst/>
          </a:prstGeom>
          <a:noFill/>
          <a:ln>
            <a:noFill/>
          </a:ln>
        </p:spPr>
      </p:pic>
      <p:pic>
        <p:nvPicPr>
          <p:cNvPr id="187" name="Google Shape;187;p27"/>
          <p:cNvPicPr preferRelativeResize="0"/>
          <p:nvPr/>
        </p:nvPicPr>
        <p:blipFill rotWithShape="1">
          <a:blip r:embed="rId4">
            <a:alphaModFix/>
          </a:blip>
          <a:srcRect b="0" l="0" r="0" t="0"/>
          <a:stretch/>
        </p:blipFill>
        <p:spPr>
          <a:xfrm>
            <a:off x="7286761" y="4706471"/>
            <a:ext cx="1408176" cy="264904"/>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UP Alt - Heat">
  <p:cSld name="5UP Alt - Heat">
    <p:spTree>
      <p:nvGrpSpPr>
        <p:cNvPr id="188" name="Shape 188"/>
        <p:cNvGrpSpPr/>
        <p:nvPr/>
      </p:nvGrpSpPr>
      <p:grpSpPr>
        <a:xfrm>
          <a:off x="0" y="0"/>
          <a:ext cx="0" cy="0"/>
          <a:chOff x="0" y="0"/>
          <a:chExt cx="0" cy="0"/>
        </a:xfrm>
      </p:grpSpPr>
      <p:pic>
        <p:nvPicPr>
          <p:cNvPr id="189" name="Google Shape;189;p28"/>
          <p:cNvPicPr preferRelativeResize="0"/>
          <p:nvPr/>
        </p:nvPicPr>
        <p:blipFill rotWithShape="1">
          <a:blip r:embed="rId2">
            <a:alphaModFix/>
          </a:blip>
          <a:srcRect b="0" l="0" r="0" t="0"/>
          <a:stretch/>
        </p:blipFill>
        <p:spPr>
          <a:xfrm>
            <a:off x="0" y="781664"/>
            <a:ext cx="9144000" cy="342900"/>
          </a:xfrm>
          <a:prstGeom prst="rect">
            <a:avLst/>
          </a:prstGeom>
          <a:noFill/>
          <a:ln>
            <a:noFill/>
          </a:ln>
        </p:spPr>
      </p:pic>
      <p:sp>
        <p:nvSpPr>
          <p:cNvPr id="190" name="Google Shape;190;p28"/>
          <p:cNvSpPr/>
          <p:nvPr/>
        </p:nvSpPr>
        <p:spPr>
          <a:xfrm flipH="1" rot="10800000">
            <a:off x="594202" y="1766511"/>
            <a:ext cx="1526375" cy="1318175"/>
          </a:xfrm>
          <a:prstGeom prst="rect">
            <a:avLst/>
          </a:prstGeom>
          <a:solidFill>
            <a:srgbClr val="58626E">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900" u="none" cap="none" strike="noStrike">
              <a:solidFill>
                <a:schemeClr val="lt1"/>
              </a:solidFill>
              <a:latin typeface="Arial"/>
              <a:ea typeface="Arial"/>
              <a:cs typeface="Arial"/>
              <a:sym typeface="Arial"/>
            </a:endParaRPr>
          </a:p>
        </p:txBody>
      </p:sp>
      <p:sp>
        <p:nvSpPr>
          <p:cNvPr id="191" name="Google Shape;191;p28"/>
          <p:cNvSpPr txBox="1"/>
          <p:nvPr>
            <p:ph idx="1" type="body"/>
          </p:nvPr>
        </p:nvSpPr>
        <p:spPr>
          <a:xfrm>
            <a:off x="280036" y="343394"/>
            <a:ext cx="6490097" cy="51113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2100"/>
              <a:buNone/>
              <a:defRPr b="1" i="0" sz="2100">
                <a:solidFill>
                  <a:srgbClr val="404040"/>
                </a:solidFill>
                <a:latin typeface="Arial Black"/>
                <a:ea typeface="Arial Black"/>
                <a:cs typeface="Arial Black"/>
                <a:sym typeface="Arial Black"/>
              </a:defRPr>
            </a:lvl1pPr>
            <a:lvl2pPr indent="-361950" lvl="1" marL="914400" algn="l">
              <a:lnSpc>
                <a:spcPct val="90000"/>
              </a:lnSpc>
              <a:spcBef>
                <a:spcPts val="375"/>
              </a:spcBef>
              <a:spcAft>
                <a:spcPts val="0"/>
              </a:spcAft>
              <a:buSzPts val="2100"/>
              <a:buChar char="•"/>
              <a:defRPr b="1" i="0" sz="2100">
                <a:latin typeface="Arial Black"/>
                <a:ea typeface="Arial Black"/>
                <a:cs typeface="Arial Black"/>
                <a:sym typeface="Arial Black"/>
              </a:defRPr>
            </a:lvl2pPr>
            <a:lvl3pPr indent="-361950" lvl="2" marL="1371600" algn="l">
              <a:lnSpc>
                <a:spcPct val="90000"/>
              </a:lnSpc>
              <a:spcBef>
                <a:spcPts val="375"/>
              </a:spcBef>
              <a:spcAft>
                <a:spcPts val="0"/>
              </a:spcAft>
              <a:buSzPts val="2100"/>
              <a:buChar char="•"/>
              <a:defRPr b="1" i="0" sz="2100">
                <a:latin typeface="Arial Black"/>
                <a:ea typeface="Arial Black"/>
                <a:cs typeface="Arial Black"/>
                <a:sym typeface="Arial Black"/>
              </a:defRPr>
            </a:lvl3pPr>
            <a:lvl4pPr indent="-361950" lvl="3" marL="1828800" algn="l">
              <a:lnSpc>
                <a:spcPct val="90000"/>
              </a:lnSpc>
              <a:spcBef>
                <a:spcPts val="375"/>
              </a:spcBef>
              <a:spcAft>
                <a:spcPts val="0"/>
              </a:spcAft>
              <a:buSzPts val="2100"/>
              <a:buChar char="•"/>
              <a:defRPr b="1" i="0" sz="2100">
                <a:latin typeface="Arial Black"/>
                <a:ea typeface="Arial Black"/>
                <a:cs typeface="Arial Black"/>
                <a:sym typeface="Arial Black"/>
              </a:defRPr>
            </a:lvl4pPr>
            <a:lvl5pPr indent="-361950" lvl="4" marL="2286000" algn="l">
              <a:lnSpc>
                <a:spcPct val="90000"/>
              </a:lnSpc>
              <a:spcBef>
                <a:spcPts val="375"/>
              </a:spcBef>
              <a:spcAft>
                <a:spcPts val="0"/>
              </a:spcAft>
              <a:buSzPts val="2100"/>
              <a:buChar char="•"/>
              <a:defRPr b="1" i="0" sz="2100">
                <a:latin typeface="Arial Black"/>
                <a:ea typeface="Arial Black"/>
                <a:cs typeface="Arial Black"/>
                <a:sym typeface="Arial Black"/>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92" name="Google Shape;192;p28"/>
          <p:cNvSpPr txBox="1"/>
          <p:nvPr>
            <p:ph idx="2" type="body"/>
          </p:nvPr>
        </p:nvSpPr>
        <p:spPr>
          <a:xfrm>
            <a:off x="675133" y="1849218"/>
            <a:ext cx="1371600" cy="1142706"/>
          </a:xfrm>
          <a:prstGeom prst="rect">
            <a:avLst/>
          </a:prstGeom>
          <a:noFill/>
          <a:ln>
            <a:noFill/>
          </a:ln>
        </p:spPr>
        <p:txBody>
          <a:bodyPr anchorCtr="0" anchor="t" bIns="45700" lIns="91425" spcFirstLastPara="1" rIns="91425" wrap="square" tIns="45700">
            <a:normAutofit/>
          </a:bodyPr>
          <a:lstStyle>
            <a:lvl1pPr indent="-228600" lvl="0" marL="457200" marR="0" algn="l">
              <a:lnSpc>
                <a:spcPct val="90000"/>
              </a:lnSpc>
              <a:spcBef>
                <a:spcPts val="750"/>
              </a:spcBef>
              <a:spcAft>
                <a:spcPts val="0"/>
              </a:spcAft>
              <a:buClr>
                <a:srgbClr val="404040"/>
              </a:buClr>
              <a:buSzPts val="900"/>
              <a:buFont typeface="Arial"/>
              <a:buNone/>
              <a:defRPr b="0" i="0" sz="900">
                <a:solidFill>
                  <a:srgbClr val="404040"/>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93" name="Google Shape;193;p28"/>
          <p:cNvSpPr/>
          <p:nvPr/>
        </p:nvSpPr>
        <p:spPr>
          <a:xfrm flipH="1" rot="10800000">
            <a:off x="2201507" y="1766510"/>
            <a:ext cx="1526375" cy="1318175"/>
          </a:xfrm>
          <a:prstGeom prst="rect">
            <a:avLst/>
          </a:prstGeom>
          <a:solidFill>
            <a:srgbClr val="58626E">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900" u="none" cap="none" strike="noStrike">
              <a:solidFill>
                <a:schemeClr val="lt1"/>
              </a:solidFill>
              <a:latin typeface="Arial"/>
              <a:ea typeface="Arial"/>
              <a:cs typeface="Arial"/>
              <a:sym typeface="Arial"/>
            </a:endParaRPr>
          </a:p>
        </p:txBody>
      </p:sp>
      <p:sp>
        <p:nvSpPr>
          <p:cNvPr id="194" name="Google Shape;194;p28"/>
          <p:cNvSpPr txBox="1"/>
          <p:nvPr>
            <p:ph idx="3" type="body"/>
          </p:nvPr>
        </p:nvSpPr>
        <p:spPr>
          <a:xfrm>
            <a:off x="2282438" y="1849217"/>
            <a:ext cx="1371600" cy="1142706"/>
          </a:xfrm>
          <a:prstGeom prst="rect">
            <a:avLst/>
          </a:prstGeom>
          <a:noFill/>
          <a:ln>
            <a:noFill/>
          </a:ln>
        </p:spPr>
        <p:txBody>
          <a:bodyPr anchorCtr="0" anchor="t" bIns="45700" lIns="91425" spcFirstLastPara="1" rIns="91425" wrap="square" tIns="45700">
            <a:normAutofit/>
          </a:bodyPr>
          <a:lstStyle>
            <a:lvl1pPr indent="-228600" lvl="0" marL="457200" marR="0" algn="l">
              <a:lnSpc>
                <a:spcPct val="90000"/>
              </a:lnSpc>
              <a:spcBef>
                <a:spcPts val="750"/>
              </a:spcBef>
              <a:spcAft>
                <a:spcPts val="0"/>
              </a:spcAft>
              <a:buClr>
                <a:srgbClr val="404040"/>
              </a:buClr>
              <a:buSzPts val="900"/>
              <a:buFont typeface="Arial"/>
              <a:buNone/>
              <a:defRPr b="0" i="0" sz="900">
                <a:solidFill>
                  <a:srgbClr val="404040"/>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95" name="Google Shape;195;p28"/>
          <p:cNvSpPr/>
          <p:nvPr/>
        </p:nvSpPr>
        <p:spPr>
          <a:xfrm flipH="1" rot="10800000">
            <a:off x="3808813" y="1757676"/>
            <a:ext cx="1526375" cy="1318175"/>
          </a:xfrm>
          <a:prstGeom prst="rect">
            <a:avLst/>
          </a:prstGeom>
          <a:solidFill>
            <a:srgbClr val="58626E">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900" u="none" cap="none" strike="noStrike">
              <a:solidFill>
                <a:schemeClr val="lt1"/>
              </a:solidFill>
              <a:latin typeface="Arial"/>
              <a:ea typeface="Arial"/>
              <a:cs typeface="Arial"/>
              <a:sym typeface="Arial"/>
            </a:endParaRPr>
          </a:p>
        </p:txBody>
      </p:sp>
      <p:sp>
        <p:nvSpPr>
          <p:cNvPr id="196" name="Google Shape;196;p28"/>
          <p:cNvSpPr txBox="1"/>
          <p:nvPr>
            <p:ph idx="4" type="body"/>
          </p:nvPr>
        </p:nvSpPr>
        <p:spPr>
          <a:xfrm>
            <a:off x="3889744" y="1840383"/>
            <a:ext cx="1371600" cy="1142706"/>
          </a:xfrm>
          <a:prstGeom prst="rect">
            <a:avLst/>
          </a:prstGeom>
          <a:noFill/>
          <a:ln>
            <a:noFill/>
          </a:ln>
        </p:spPr>
        <p:txBody>
          <a:bodyPr anchorCtr="0" anchor="t" bIns="45700" lIns="91425" spcFirstLastPara="1" rIns="91425" wrap="square" tIns="45700">
            <a:normAutofit/>
          </a:bodyPr>
          <a:lstStyle>
            <a:lvl1pPr indent="-228600" lvl="0" marL="457200" marR="0" algn="l">
              <a:lnSpc>
                <a:spcPct val="90000"/>
              </a:lnSpc>
              <a:spcBef>
                <a:spcPts val="750"/>
              </a:spcBef>
              <a:spcAft>
                <a:spcPts val="0"/>
              </a:spcAft>
              <a:buClr>
                <a:srgbClr val="404040"/>
              </a:buClr>
              <a:buSzPts val="900"/>
              <a:buFont typeface="Arial"/>
              <a:buNone/>
              <a:defRPr b="0" i="0" sz="900">
                <a:solidFill>
                  <a:srgbClr val="404040"/>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97" name="Google Shape;197;p28"/>
          <p:cNvSpPr/>
          <p:nvPr/>
        </p:nvSpPr>
        <p:spPr>
          <a:xfrm flipH="1" rot="10800000">
            <a:off x="5416118" y="1757676"/>
            <a:ext cx="1526375" cy="1318175"/>
          </a:xfrm>
          <a:prstGeom prst="rect">
            <a:avLst/>
          </a:prstGeom>
          <a:solidFill>
            <a:srgbClr val="58626E">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900" u="none" cap="none" strike="noStrike">
              <a:solidFill>
                <a:schemeClr val="lt1"/>
              </a:solidFill>
              <a:latin typeface="Arial"/>
              <a:ea typeface="Arial"/>
              <a:cs typeface="Arial"/>
              <a:sym typeface="Arial"/>
            </a:endParaRPr>
          </a:p>
        </p:txBody>
      </p:sp>
      <p:sp>
        <p:nvSpPr>
          <p:cNvPr id="198" name="Google Shape;198;p28"/>
          <p:cNvSpPr txBox="1"/>
          <p:nvPr>
            <p:ph idx="5" type="body"/>
          </p:nvPr>
        </p:nvSpPr>
        <p:spPr>
          <a:xfrm>
            <a:off x="5497049" y="1840383"/>
            <a:ext cx="1371600" cy="1142706"/>
          </a:xfrm>
          <a:prstGeom prst="rect">
            <a:avLst/>
          </a:prstGeom>
          <a:noFill/>
          <a:ln>
            <a:noFill/>
          </a:ln>
        </p:spPr>
        <p:txBody>
          <a:bodyPr anchorCtr="0" anchor="t" bIns="45700" lIns="91425" spcFirstLastPara="1" rIns="91425" wrap="square" tIns="45700">
            <a:normAutofit/>
          </a:bodyPr>
          <a:lstStyle>
            <a:lvl1pPr indent="-228600" lvl="0" marL="457200" marR="0" algn="l">
              <a:lnSpc>
                <a:spcPct val="90000"/>
              </a:lnSpc>
              <a:spcBef>
                <a:spcPts val="750"/>
              </a:spcBef>
              <a:spcAft>
                <a:spcPts val="0"/>
              </a:spcAft>
              <a:buClr>
                <a:srgbClr val="404040"/>
              </a:buClr>
              <a:buSzPts val="900"/>
              <a:buFont typeface="Arial"/>
              <a:buNone/>
              <a:defRPr b="0" i="0" sz="900">
                <a:solidFill>
                  <a:srgbClr val="404040"/>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99" name="Google Shape;199;p28"/>
          <p:cNvSpPr/>
          <p:nvPr/>
        </p:nvSpPr>
        <p:spPr>
          <a:xfrm flipH="1" rot="10800000">
            <a:off x="7018789" y="1757676"/>
            <a:ext cx="1526375" cy="1318175"/>
          </a:xfrm>
          <a:prstGeom prst="rect">
            <a:avLst/>
          </a:prstGeom>
          <a:solidFill>
            <a:srgbClr val="58626E">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900" u="none" cap="none" strike="noStrike">
              <a:solidFill>
                <a:schemeClr val="lt1"/>
              </a:solidFill>
              <a:latin typeface="Arial"/>
              <a:ea typeface="Arial"/>
              <a:cs typeface="Arial"/>
              <a:sym typeface="Arial"/>
            </a:endParaRPr>
          </a:p>
        </p:txBody>
      </p:sp>
      <p:sp>
        <p:nvSpPr>
          <p:cNvPr id="200" name="Google Shape;200;p28"/>
          <p:cNvSpPr txBox="1"/>
          <p:nvPr>
            <p:ph idx="6" type="body"/>
          </p:nvPr>
        </p:nvSpPr>
        <p:spPr>
          <a:xfrm>
            <a:off x="7099720" y="1840383"/>
            <a:ext cx="1371600" cy="1142706"/>
          </a:xfrm>
          <a:prstGeom prst="rect">
            <a:avLst/>
          </a:prstGeom>
          <a:noFill/>
          <a:ln>
            <a:noFill/>
          </a:ln>
        </p:spPr>
        <p:txBody>
          <a:bodyPr anchorCtr="0" anchor="t" bIns="45700" lIns="91425" spcFirstLastPara="1" rIns="91425" wrap="square" tIns="45700">
            <a:normAutofit/>
          </a:bodyPr>
          <a:lstStyle>
            <a:lvl1pPr indent="-228600" lvl="0" marL="457200" marR="0" algn="l">
              <a:lnSpc>
                <a:spcPct val="90000"/>
              </a:lnSpc>
              <a:spcBef>
                <a:spcPts val="750"/>
              </a:spcBef>
              <a:spcAft>
                <a:spcPts val="0"/>
              </a:spcAft>
              <a:buClr>
                <a:srgbClr val="404040"/>
              </a:buClr>
              <a:buSzPts val="900"/>
              <a:buFont typeface="Arial"/>
              <a:buNone/>
              <a:defRPr b="0" i="0" sz="900">
                <a:solidFill>
                  <a:srgbClr val="404040"/>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01" name="Google Shape;201;p28"/>
          <p:cNvSpPr/>
          <p:nvPr>
            <p:ph idx="7" type="pic"/>
          </p:nvPr>
        </p:nvSpPr>
        <p:spPr>
          <a:xfrm>
            <a:off x="594202" y="3354953"/>
            <a:ext cx="1526375" cy="803376"/>
          </a:xfrm>
          <a:prstGeom prst="rect">
            <a:avLst/>
          </a:prstGeom>
          <a:noFill/>
          <a:ln>
            <a:noFill/>
          </a:ln>
        </p:spPr>
      </p:sp>
      <p:sp>
        <p:nvSpPr>
          <p:cNvPr id="202" name="Google Shape;202;p28"/>
          <p:cNvSpPr/>
          <p:nvPr>
            <p:ph idx="8" type="pic"/>
          </p:nvPr>
        </p:nvSpPr>
        <p:spPr>
          <a:xfrm>
            <a:off x="2201507" y="3354953"/>
            <a:ext cx="1526375" cy="803376"/>
          </a:xfrm>
          <a:prstGeom prst="rect">
            <a:avLst/>
          </a:prstGeom>
          <a:noFill/>
          <a:ln>
            <a:noFill/>
          </a:ln>
        </p:spPr>
      </p:sp>
      <p:sp>
        <p:nvSpPr>
          <p:cNvPr id="203" name="Google Shape;203;p28"/>
          <p:cNvSpPr/>
          <p:nvPr>
            <p:ph idx="9" type="pic"/>
          </p:nvPr>
        </p:nvSpPr>
        <p:spPr>
          <a:xfrm>
            <a:off x="3808813" y="3354953"/>
            <a:ext cx="1526375" cy="803376"/>
          </a:xfrm>
          <a:prstGeom prst="rect">
            <a:avLst/>
          </a:prstGeom>
          <a:noFill/>
          <a:ln>
            <a:noFill/>
          </a:ln>
        </p:spPr>
      </p:sp>
      <p:sp>
        <p:nvSpPr>
          <p:cNvPr id="204" name="Google Shape;204;p28"/>
          <p:cNvSpPr/>
          <p:nvPr>
            <p:ph idx="13" type="pic"/>
          </p:nvPr>
        </p:nvSpPr>
        <p:spPr>
          <a:xfrm>
            <a:off x="5416118" y="3354953"/>
            <a:ext cx="1526375" cy="803376"/>
          </a:xfrm>
          <a:prstGeom prst="rect">
            <a:avLst/>
          </a:prstGeom>
          <a:noFill/>
          <a:ln>
            <a:noFill/>
          </a:ln>
        </p:spPr>
      </p:sp>
      <p:sp>
        <p:nvSpPr>
          <p:cNvPr id="205" name="Google Shape;205;p28"/>
          <p:cNvSpPr/>
          <p:nvPr>
            <p:ph idx="14" type="pic"/>
          </p:nvPr>
        </p:nvSpPr>
        <p:spPr>
          <a:xfrm>
            <a:off x="7018789" y="3354953"/>
            <a:ext cx="1526375" cy="803376"/>
          </a:xfrm>
          <a:prstGeom prst="rect">
            <a:avLst/>
          </a:prstGeom>
          <a:noFill/>
          <a:ln>
            <a:noFill/>
          </a:ln>
        </p:spPr>
      </p:sp>
      <p:sp>
        <p:nvSpPr>
          <p:cNvPr id="206" name="Google Shape;206;p28"/>
          <p:cNvSpPr txBox="1"/>
          <p:nvPr>
            <p:ph idx="15" type="body"/>
          </p:nvPr>
        </p:nvSpPr>
        <p:spPr>
          <a:xfrm>
            <a:off x="308196" y="837398"/>
            <a:ext cx="8236744" cy="2873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500"/>
              <a:buNone/>
              <a:defRPr b="1" i="0" sz="1500">
                <a:solidFill>
                  <a:schemeClr val="lt1"/>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207" name="Google Shape;207;p28"/>
          <p:cNvPicPr preferRelativeResize="0"/>
          <p:nvPr/>
        </p:nvPicPr>
        <p:blipFill rotWithShape="1">
          <a:blip r:embed="rId3">
            <a:alphaModFix/>
          </a:blip>
          <a:srcRect b="0" l="0" r="0" t="0"/>
          <a:stretch/>
        </p:blipFill>
        <p:spPr>
          <a:xfrm>
            <a:off x="6935988" y="374599"/>
            <a:ext cx="1760215" cy="274573"/>
          </a:xfrm>
          <a:prstGeom prst="rect">
            <a:avLst/>
          </a:prstGeom>
          <a:noFill/>
          <a:ln>
            <a:noFill/>
          </a:ln>
        </p:spPr>
      </p:pic>
      <p:pic>
        <p:nvPicPr>
          <p:cNvPr id="208" name="Google Shape;208;p28"/>
          <p:cNvPicPr preferRelativeResize="0"/>
          <p:nvPr/>
        </p:nvPicPr>
        <p:blipFill rotWithShape="1">
          <a:blip r:embed="rId4">
            <a:alphaModFix/>
          </a:blip>
          <a:srcRect b="0" l="0" r="0" t="0"/>
          <a:stretch/>
        </p:blipFill>
        <p:spPr>
          <a:xfrm>
            <a:off x="7286761" y="4706471"/>
            <a:ext cx="1408176" cy="264904"/>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py and Image Slide - Heat">
  <p:cSld name="Copy and Image Slide - Heat">
    <p:spTree>
      <p:nvGrpSpPr>
        <p:cNvPr id="209" name="Shape 209"/>
        <p:cNvGrpSpPr/>
        <p:nvPr/>
      </p:nvGrpSpPr>
      <p:grpSpPr>
        <a:xfrm>
          <a:off x="0" y="0"/>
          <a:ext cx="0" cy="0"/>
          <a:chOff x="0" y="0"/>
          <a:chExt cx="0" cy="0"/>
        </a:xfrm>
      </p:grpSpPr>
      <p:pic>
        <p:nvPicPr>
          <p:cNvPr id="210" name="Google Shape;210;p29"/>
          <p:cNvPicPr preferRelativeResize="0"/>
          <p:nvPr/>
        </p:nvPicPr>
        <p:blipFill rotWithShape="1">
          <a:blip r:embed="rId2">
            <a:alphaModFix/>
          </a:blip>
          <a:srcRect b="0" l="0" r="0" t="0"/>
          <a:stretch/>
        </p:blipFill>
        <p:spPr>
          <a:xfrm>
            <a:off x="0" y="781664"/>
            <a:ext cx="9144000" cy="342900"/>
          </a:xfrm>
          <a:prstGeom prst="rect">
            <a:avLst/>
          </a:prstGeom>
          <a:noFill/>
          <a:ln>
            <a:noFill/>
          </a:ln>
        </p:spPr>
      </p:pic>
      <p:sp>
        <p:nvSpPr>
          <p:cNvPr id="211" name="Google Shape;211;p29"/>
          <p:cNvSpPr txBox="1"/>
          <p:nvPr>
            <p:ph idx="1" type="body"/>
          </p:nvPr>
        </p:nvSpPr>
        <p:spPr>
          <a:xfrm>
            <a:off x="280036" y="343394"/>
            <a:ext cx="6490097" cy="51113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2100"/>
              <a:buNone/>
              <a:defRPr b="1" i="0" sz="2100">
                <a:solidFill>
                  <a:srgbClr val="404040"/>
                </a:solidFill>
                <a:latin typeface="Arial Black"/>
                <a:ea typeface="Arial Black"/>
                <a:cs typeface="Arial Black"/>
                <a:sym typeface="Arial Black"/>
              </a:defRPr>
            </a:lvl1pPr>
            <a:lvl2pPr indent="-361950" lvl="1" marL="914400" algn="l">
              <a:lnSpc>
                <a:spcPct val="90000"/>
              </a:lnSpc>
              <a:spcBef>
                <a:spcPts val="375"/>
              </a:spcBef>
              <a:spcAft>
                <a:spcPts val="0"/>
              </a:spcAft>
              <a:buSzPts val="2100"/>
              <a:buChar char="•"/>
              <a:defRPr b="1" i="0" sz="2100">
                <a:latin typeface="Arial Black"/>
                <a:ea typeface="Arial Black"/>
                <a:cs typeface="Arial Black"/>
                <a:sym typeface="Arial Black"/>
              </a:defRPr>
            </a:lvl2pPr>
            <a:lvl3pPr indent="-361950" lvl="2" marL="1371600" algn="l">
              <a:lnSpc>
                <a:spcPct val="90000"/>
              </a:lnSpc>
              <a:spcBef>
                <a:spcPts val="375"/>
              </a:spcBef>
              <a:spcAft>
                <a:spcPts val="0"/>
              </a:spcAft>
              <a:buSzPts val="2100"/>
              <a:buChar char="•"/>
              <a:defRPr b="1" i="0" sz="2100">
                <a:latin typeface="Arial Black"/>
                <a:ea typeface="Arial Black"/>
                <a:cs typeface="Arial Black"/>
                <a:sym typeface="Arial Black"/>
              </a:defRPr>
            </a:lvl3pPr>
            <a:lvl4pPr indent="-361950" lvl="3" marL="1828800" algn="l">
              <a:lnSpc>
                <a:spcPct val="90000"/>
              </a:lnSpc>
              <a:spcBef>
                <a:spcPts val="375"/>
              </a:spcBef>
              <a:spcAft>
                <a:spcPts val="0"/>
              </a:spcAft>
              <a:buSzPts val="2100"/>
              <a:buChar char="•"/>
              <a:defRPr b="1" i="0" sz="2100">
                <a:latin typeface="Arial Black"/>
                <a:ea typeface="Arial Black"/>
                <a:cs typeface="Arial Black"/>
                <a:sym typeface="Arial Black"/>
              </a:defRPr>
            </a:lvl4pPr>
            <a:lvl5pPr indent="-361950" lvl="4" marL="2286000" algn="l">
              <a:lnSpc>
                <a:spcPct val="90000"/>
              </a:lnSpc>
              <a:spcBef>
                <a:spcPts val="375"/>
              </a:spcBef>
              <a:spcAft>
                <a:spcPts val="0"/>
              </a:spcAft>
              <a:buSzPts val="2100"/>
              <a:buChar char="•"/>
              <a:defRPr b="1" i="0" sz="2100">
                <a:latin typeface="Arial Black"/>
                <a:ea typeface="Arial Black"/>
                <a:cs typeface="Arial Black"/>
                <a:sym typeface="Arial Black"/>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12" name="Google Shape;212;p29"/>
          <p:cNvSpPr txBox="1"/>
          <p:nvPr>
            <p:ph idx="2" type="body"/>
          </p:nvPr>
        </p:nvSpPr>
        <p:spPr>
          <a:xfrm>
            <a:off x="558654" y="1518821"/>
            <a:ext cx="4988719" cy="3286049"/>
          </a:xfrm>
          <a:prstGeom prst="rect">
            <a:avLst/>
          </a:prstGeom>
          <a:noFill/>
          <a:ln>
            <a:noFill/>
          </a:ln>
        </p:spPr>
        <p:txBody>
          <a:bodyPr anchorCtr="0" anchor="t" bIns="45700" lIns="91425" spcFirstLastPara="1" rIns="91425" wrap="square" tIns="45700">
            <a:normAutofit/>
          </a:bodyPr>
          <a:lstStyle>
            <a:lvl1pPr indent="-295275" lvl="0" marL="457200" algn="l">
              <a:lnSpc>
                <a:spcPct val="137142"/>
              </a:lnSpc>
              <a:spcBef>
                <a:spcPts val="1350"/>
              </a:spcBef>
              <a:spcAft>
                <a:spcPts val="0"/>
              </a:spcAft>
              <a:buClr>
                <a:srgbClr val="58626E"/>
              </a:buClr>
              <a:buSzPts val="1050"/>
              <a:buFont typeface="NTR"/>
              <a:buChar char="•"/>
              <a:defRPr sz="1050">
                <a:solidFill>
                  <a:srgbClr val="404040"/>
                </a:solidFill>
              </a:defRPr>
            </a:lvl1pPr>
            <a:lvl2pPr indent="-276225" lvl="1" marL="914400" algn="l">
              <a:lnSpc>
                <a:spcPct val="90000"/>
              </a:lnSpc>
              <a:spcBef>
                <a:spcPts val="375"/>
              </a:spcBef>
              <a:spcAft>
                <a:spcPts val="0"/>
              </a:spcAft>
              <a:buSzPts val="750"/>
              <a:buChar char="•"/>
              <a:defRPr sz="750"/>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13" name="Google Shape;213;p29"/>
          <p:cNvSpPr/>
          <p:nvPr>
            <p:ph idx="3" type="pic"/>
          </p:nvPr>
        </p:nvSpPr>
        <p:spPr>
          <a:xfrm>
            <a:off x="6077541" y="1123258"/>
            <a:ext cx="3066459" cy="4025005"/>
          </a:xfrm>
          <a:prstGeom prst="rect">
            <a:avLst/>
          </a:prstGeom>
          <a:noFill/>
          <a:ln>
            <a:noFill/>
          </a:ln>
        </p:spPr>
      </p:sp>
      <p:sp>
        <p:nvSpPr>
          <p:cNvPr id="214" name="Google Shape;214;p29"/>
          <p:cNvSpPr txBox="1"/>
          <p:nvPr>
            <p:ph idx="4" type="body"/>
          </p:nvPr>
        </p:nvSpPr>
        <p:spPr>
          <a:xfrm>
            <a:off x="308196" y="837398"/>
            <a:ext cx="8236744" cy="2873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500"/>
              <a:buNone/>
              <a:defRPr b="1" i="0" sz="1500">
                <a:solidFill>
                  <a:schemeClr val="lt1"/>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215" name="Google Shape;215;p29"/>
          <p:cNvPicPr preferRelativeResize="0"/>
          <p:nvPr/>
        </p:nvPicPr>
        <p:blipFill rotWithShape="1">
          <a:blip r:embed="rId3">
            <a:alphaModFix/>
          </a:blip>
          <a:srcRect b="0" l="0" r="0" t="0"/>
          <a:stretch/>
        </p:blipFill>
        <p:spPr>
          <a:xfrm>
            <a:off x="6935988" y="374599"/>
            <a:ext cx="1760215" cy="274573"/>
          </a:xfrm>
          <a:prstGeom prst="rect">
            <a:avLst/>
          </a:prstGeom>
          <a:noFill/>
          <a:ln>
            <a:noFill/>
          </a:ln>
        </p:spPr>
      </p:pic>
      <p:pic>
        <p:nvPicPr>
          <p:cNvPr id="216" name="Google Shape;216;p29"/>
          <p:cNvPicPr preferRelativeResize="0"/>
          <p:nvPr/>
        </p:nvPicPr>
        <p:blipFill rotWithShape="1">
          <a:blip r:embed="rId4">
            <a:alphaModFix/>
          </a:blip>
          <a:srcRect b="0" l="0" r="0" t="0"/>
          <a:stretch/>
        </p:blipFill>
        <p:spPr>
          <a:xfrm>
            <a:off x="7286761" y="4706471"/>
            <a:ext cx="1408176" cy="26490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y - Text Box" showMasterSp="0">
  <p:cSld name="Gray - Text Box">
    <p:spTree>
      <p:nvGrpSpPr>
        <p:cNvPr id="17" name="Shape 17"/>
        <p:cNvGrpSpPr/>
        <p:nvPr/>
      </p:nvGrpSpPr>
      <p:grpSpPr>
        <a:xfrm>
          <a:off x="0" y="0"/>
          <a:ext cx="0" cy="0"/>
          <a:chOff x="0" y="0"/>
          <a:chExt cx="0" cy="0"/>
        </a:xfrm>
      </p:grpSpPr>
      <p:sp>
        <p:nvSpPr>
          <p:cNvPr id="18" name="Google Shape;18;p12"/>
          <p:cNvSpPr/>
          <p:nvPr/>
        </p:nvSpPr>
        <p:spPr>
          <a:xfrm>
            <a:off x="0" y="973530"/>
            <a:ext cx="9144000" cy="416997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Arial"/>
              <a:ea typeface="Arial"/>
              <a:cs typeface="Arial"/>
              <a:sym typeface="Arial"/>
            </a:endParaRPr>
          </a:p>
        </p:txBody>
      </p:sp>
      <p:sp>
        <p:nvSpPr>
          <p:cNvPr id="19" name="Google Shape;19;p12"/>
          <p:cNvSpPr txBox="1"/>
          <p:nvPr>
            <p:ph idx="1" type="body"/>
          </p:nvPr>
        </p:nvSpPr>
        <p:spPr>
          <a:xfrm>
            <a:off x="280036" y="343394"/>
            <a:ext cx="6490097" cy="51113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2400"/>
              <a:buNone/>
              <a:defRPr b="1" i="0" sz="2400">
                <a:solidFill>
                  <a:srgbClr val="404040"/>
                </a:solidFill>
                <a:latin typeface="Arial Black"/>
                <a:ea typeface="Arial Black"/>
                <a:cs typeface="Arial Black"/>
                <a:sym typeface="Arial Black"/>
              </a:defRPr>
            </a:lvl1pPr>
            <a:lvl2pPr indent="-361950" lvl="1" marL="914400" algn="l">
              <a:lnSpc>
                <a:spcPct val="90000"/>
              </a:lnSpc>
              <a:spcBef>
                <a:spcPts val="375"/>
              </a:spcBef>
              <a:spcAft>
                <a:spcPts val="0"/>
              </a:spcAft>
              <a:buSzPts val="2100"/>
              <a:buChar char="•"/>
              <a:defRPr b="1" i="0" sz="2100">
                <a:latin typeface="Arial Black"/>
                <a:ea typeface="Arial Black"/>
                <a:cs typeface="Arial Black"/>
                <a:sym typeface="Arial Black"/>
              </a:defRPr>
            </a:lvl2pPr>
            <a:lvl3pPr indent="-361950" lvl="2" marL="1371600" algn="l">
              <a:lnSpc>
                <a:spcPct val="90000"/>
              </a:lnSpc>
              <a:spcBef>
                <a:spcPts val="375"/>
              </a:spcBef>
              <a:spcAft>
                <a:spcPts val="0"/>
              </a:spcAft>
              <a:buSzPts val="2100"/>
              <a:buChar char="•"/>
              <a:defRPr b="1" i="0" sz="2100">
                <a:latin typeface="Arial Black"/>
                <a:ea typeface="Arial Black"/>
                <a:cs typeface="Arial Black"/>
                <a:sym typeface="Arial Black"/>
              </a:defRPr>
            </a:lvl3pPr>
            <a:lvl4pPr indent="-361950" lvl="3" marL="1828800" algn="l">
              <a:lnSpc>
                <a:spcPct val="90000"/>
              </a:lnSpc>
              <a:spcBef>
                <a:spcPts val="375"/>
              </a:spcBef>
              <a:spcAft>
                <a:spcPts val="0"/>
              </a:spcAft>
              <a:buSzPts val="2100"/>
              <a:buChar char="•"/>
              <a:defRPr b="1" i="0" sz="2100">
                <a:latin typeface="Arial Black"/>
                <a:ea typeface="Arial Black"/>
                <a:cs typeface="Arial Black"/>
                <a:sym typeface="Arial Black"/>
              </a:defRPr>
            </a:lvl4pPr>
            <a:lvl5pPr indent="-361950" lvl="4" marL="2286000" algn="l">
              <a:lnSpc>
                <a:spcPct val="90000"/>
              </a:lnSpc>
              <a:spcBef>
                <a:spcPts val="375"/>
              </a:spcBef>
              <a:spcAft>
                <a:spcPts val="0"/>
              </a:spcAft>
              <a:buSzPts val="2100"/>
              <a:buChar char="•"/>
              <a:defRPr b="1" i="0" sz="2100">
                <a:latin typeface="Arial Black"/>
                <a:ea typeface="Arial Black"/>
                <a:cs typeface="Arial Black"/>
                <a:sym typeface="Arial Black"/>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20" name="Google Shape;20;p12"/>
          <p:cNvPicPr preferRelativeResize="0"/>
          <p:nvPr/>
        </p:nvPicPr>
        <p:blipFill rotWithShape="1">
          <a:blip r:embed="rId2">
            <a:alphaModFix/>
          </a:blip>
          <a:srcRect b="0" l="0" r="0" t="0"/>
          <a:stretch/>
        </p:blipFill>
        <p:spPr>
          <a:xfrm>
            <a:off x="6935988" y="374599"/>
            <a:ext cx="1760215" cy="274573"/>
          </a:xfrm>
          <a:prstGeom prst="rect">
            <a:avLst/>
          </a:prstGeom>
          <a:noFill/>
          <a:ln>
            <a:noFill/>
          </a:ln>
        </p:spPr>
      </p:pic>
      <p:pic>
        <p:nvPicPr>
          <p:cNvPr id="21" name="Google Shape;21;p12"/>
          <p:cNvPicPr preferRelativeResize="0"/>
          <p:nvPr/>
        </p:nvPicPr>
        <p:blipFill rotWithShape="1">
          <a:blip r:embed="rId3">
            <a:alphaModFix/>
          </a:blip>
          <a:srcRect b="0" l="0" r="0" t="0"/>
          <a:stretch/>
        </p:blipFill>
        <p:spPr>
          <a:xfrm>
            <a:off x="7286761" y="4706471"/>
            <a:ext cx="1408176" cy="264904"/>
          </a:xfrm>
          <a:prstGeom prst="rect">
            <a:avLst/>
          </a:prstGeom>
          <a:noFill/>
          <a:ln>
            <a:noFill/>
          </a:ln>
        </p:spPr>
      </p:pic>
      <p:sp>
        <p:nvSpPr>
          <p:cNvPr id="22" name="Google Shape;22;p12"/>
          <p:cNvSpPr txBox="1"/>
          <p:nvPr>
            <p:ph idx="2" type="body"/>
          </p:nvPr>
        </p:nvSpPr>
        <p:spPr>
          <a:xfrm>
            <a:off x="295143" y="1402511"/>
            <a:ext cx="6474989" cy="249401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rgbClr val="404040"/>
              </a:buClr>
              <a:buSzPts val="1400"/>
              <a:buNone/>
              <a:defRPr b="0" sz="1400">
                <a:solidFill>
                  <a:srgbClr val="404040"/>
                </a:solidFill>
              </a:defRPr>
            </a:lvl1pPr>
            <a:lvl2pPr indent="-304800" lvl="1" marL="914400" algn="l">
              <a:lnSpc>
                <a:spcPct val="90000"/>
              </a:lnSpc>
              <a:spcBef>
                <a:spcPts val="1350"/>
              </a:spcBef>
              <a:spcAft>
                <a:spcPts val="0"/>
              </a:spcAft>
              <a:buClr>
                <a:srgbClr val="404040"/>
              </a:buClr>
              <a:buSzPts val="1200"/>
              <a:buChar char="•"/>
              <a:defRPr sz="1200">
                <a:solidFill>
                  <a:srgbClr val="404040"/>
                </a:solidFill>
              </a:defRPr>
            </a:lvl2pPr>
            <a:lvl3pPr indent="-295275" lvl="2" marL="1371600" algn="l">
              <a:lnSpc>
                <a:spcPct val="90000"/>
              </a:lnSpc>
              <a:spcBef>
                <a:spcPts val="1350"/>
              </a:spcBef>
              <a:spcAft>
                <a:spcPts val="0"/>
              </a:spcAft>
              <a:buClr>
                <a:srgbClr val="58626E"/>
              </a:buClr>
              <a:buSzPts val="1050"/>
              <a:buFont typeface="Arial"/>
              <a:buChar char="•"/>
              <a:defRPr sz="1050">
                <a:solidFill>
                  <a:srgbClr val="1F1F23"/>
                </a:solidFill>
              </a:defRPr>
            </a:lvl3pPr>
            <a:lvl4pPr indent="-314325" lvl="3" marL="1828800" algn="l">
              <a:lnSpc>
                <a:spcPct val="90000"/>
              </a:lnSpc>
              <a:spcBef>
                <a:spcPts val="375"/>
              </a:spcBef>
              <a:spcAft>
                <a:spcPts val="0"/>
              </a:spcAft>
              <a:buSzPts val="1350"/>
              <a:buChar char="•"/>
              <a:defRPr>
                <a:solidFill>
                  <a:schemeClr val="dk1"/>
                </a:solidFill>
              </a:defRPr>
            </a:lvl4pPr>
            <a:lvl5pPr indent="-314325" lvl="4" marL="2286000" algn="l">
              <a:lnSpc>
                <a:spcPct val="90000"/>
              </a:lnSpc>
              <a:spcBef>
                <a:spcPts val="375"/>
              </a:spcBef>
              <a:spcAft>
                <a:spcPts val="0"/>
              </a:spcAft>
              <a:buSzPts val="1350"/>
              <a:buChar char="•"/>
              <a:defRPr>
                <a:solidFill>
                  <a:schemeClr val="dk1"/>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UP Title+Image+List - Heat">
  <p:cSld name="3UP Title+Image+List - Heat">
    <p:spTree>
      <p:nvGrpSpPr>
        <p:cNvPr id="217" name="Shape 217"/>
        <p:cNvGrpSpPr/>
        <p:nvPr/>
      </p:nvGrpSpPr>
      <p:grpSpPr>
        <a:xfrm>
          <a:off x="0" y="0"/>
          <a:ext cx="0" cy="0"/>
          <a:chOff x="0" y="0"/>
          <a:chExt cx="0" cy="0"/>
        </a:xfrm>
      </p:grpSpPr>
      <p:pic>
        <p:nvPicPr>
          <p:cNvPr id="218" name="Google Shape;218;p30"/>
          <p:cNvPicPr preferRelativeResize="0"/>
          <p:nvPr/>
        </p:nvPicPr>
        <p:blipFill rotWithShape="1">
          <a:blip r:embed="rId2">
            <a:alphaModFix/>
          </a:blip>
          <a:srcRect b="0" l="0" r="0" t="0"/>
          <a:stretch/>
        </p:blipFill>
        <p:spPr>
          <a:xfrm>
            <a:off x="0" y="781664"/>
            <a:ext cx="9144000" cy="342900"/>
          </a:xfrm>
          <a:prstGeom prst="rect">
            <a:avLst/>
          </a:prstGeom>
          <a:noFill/>
          <a:ln>
            <a:noFill/>
          </a:ln>
        </p:spPr>
      </p:pic>
      <p:sp>
        <p:nvSpPr>
          <p:cNvPr id="219" name="Google Shape;219;p30"/>
          <p:cNvSpPr txBox="1"/>
          <p:nvPr>
            <p:ph idx="1" type="body"/>
          </p:nvPr>
        </p:nvSpPr>
        <p:spPr>
          <a:xfrm>
            <a:off x="280036" y="343394"/>
            <a:ext cx="6490097" cy="51113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2100"/>
              <a:buNone/>
              <a:defRPr b="1" i="0" sz="2100">
                <a:solidFill>
                  <a:srgbClr val="404040"/>
                </a:solidFill>
                <a:latin typeface="Arial Black"/>
                <a:ea typeface="Arial Black"/>
                <a:cs typeface="Arial Black"/>
                <a:sym typeface="Arial Black"/>
              </a:defRPr>
            </a:lvl1pPr>
            <a:lvl2pPr indent="-361950" lvl="1" marL="914400" algn="l">
              <a:lnSpc>
                <a:spcPct val="90000"/>
              </a:lnSpc>
              <a:spcBef>
                <a:spcPts val="375"/>
              </a:spcBef>
              <a:spcAft>
                <a:spcPts val="0"/>
              </a:spcAft>
              <a:buSzPts val="2100"/>
              <a:buChar char="•"/>
              <a:defRPr b="1" i="0" sz="2100">
                <a:latin typeface="Arial Black"/>
                <a:ea typeface="Arial Black"/>
                <a:cs typeface="Arial Black"/>
                <a:sym typeface="Arial Black"/>
              </a:defRPr>
            </a:lvl2pPr>
            <a:lvl3pPr indent="-361950" lvl="2" marL="1371600" algn="l">
              <a:lnSpc>
                <a:spcPct val="90000"/>
              </a:lnSpc>
              <a:spcBef>
                <a:spcPts val="375"/>
              </a:spcBef>
              <a:spcAft>
                <a:spcPts val="0"/>
              </a:spcAft>
              <a:buSzPts val="2100"/>
              <a:buChar char="•"/>
              <a:defRPr b="1" i="0" sz="2100">
                <a:latin typeface="Arial Black"/>
                <a:ea typeface="Arial Black"/>
                <a:cs typeface="Arial Black"/>
                <a:sym typeface="Arial Black"/>
              </a:defRPr>
            </a:lvl3pPr>
            <a:lvl4pPr indent="-361950" lvl="3" marL="1828800" algn="l">
              <a:lnSpc>
                <a:spcPct val="90000"/>
              </a:lnSpc>
              <a:spcBef>
                <a:spcPts val="375"/>
              </a:spcBef>
              <a:spcAft>
                <a:spcPts val="0"/>
              </a:spcAft>
              <a:buSzPts val="2100"/>
              <a:buChar char="•"/>
              <a:defRPr b="1" i="0" sz="2100">
                <a:latin typeface="Arial Black"/>
                <a:ea typeface="Arial Black"/>
                <a:cs typeface="Arial Black"/>
                <a:sym typeface="Arial Black"/>
              </a:defRPr>
            </a:lvl4pPr>
            <a:lvl5pPr indent="-361950" lvl="4" marL="2286000" algn="l">
              <a:lnSpc>
                <a:spcPct val="90000"/>
              </a:lnSpc>
              <a:spcBef>
                <a:spcPts val="375"/>
              </a:spcBef>
              <a:spcAft>
                <a:spcPts val="0"/>
              </a:spcAft>
              <a:buSzPts val="2100"/>
              <a:buChar char="•"/>
              <a:defRPr b="1" i="0" sz="2100">
                <a:latin typeface="Arial Black"/>
                <a:ea typeface="Arial Black"/>
                <a:cs typeface="Arial Black"/>
                <a:sym typeface="Arial Black"/>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20" name="Google Shape;220;p30"/>
          <p:cNvSpPr/>
          <p:nvPr>
            <p:ph idx="2" type="pic"/>
          </p:nvPr>
        </p:nvSpPr>
        <p:spPr>
          <a:xfrm>
            <a:off x="832999" y="1607246"/>
            <a:ext cx="1753992" cy="1478004"/>
          </a:xfrm>
          <a:prstGeom prst="rect">
            <a:avLst/>
          </a:prstGeom>
          <a:noFill/>
          <a:ln>
            <a:noFill/>
          </a:ln>
        </p:spPr>
      </p:sp>
      <p:sp>
        <p:nvSpPr>
          <p:cNvPr id="221" name="Google Shape;221;p30"/>
          <p:cNvSpPr/>
          <p:nvPr>
            <p:ph idx="3" type="pic"/>
          </p:nvPr>
        </p:nvSpPr>
        <p:spPr>
          <a:xfrm>
            <a:off x="3693861" y="1607246"/>
            <a:ext cx="1753992" cy="1478004"/>
          </a:xfrm>
          <a:prstGeom prst="rect">
            <a:avLst/>
          </a:prstGeom>
          <a:noFill/>
          <a:ln>
            <a:noFill/>
          </a:ln>
        </p:spPr>
      </p:sp>
      <p:sp>
        <p:nvSpPr>
          <p:cNvPr id="222" name="Google Shape;222;p30"/>
          <p:cNvSpPr/>
          <p:nvPr>
            <p:ph idx="4" type="pic"/>
          </p:nvPr>
        </p:nvSpPr>
        <p:spPr>
          <a:xfrm>
            <a:off x="6554723" y="1607246"/>
            <a:ext cx="1753992" cy="1478004"/>
          </a:xfrm>
          <a:prstGeom prst="rect">
            <a:avLst/>
          </a:prstGeom>
          <a:noFill/>
          <a:ln>
            <a:noFill/>
          </a:ln>
        </p:spPr>
      </p:sp>
      <p:sp>
        <p:nvSpPr>
          <p:cNvPr id="223" name="Google Shape;223;p30"/>
          <p:cNvSpPr txBox="1"/>
          <p:nvPr>
            <p:ph idx="5" type="body"/>
          </p:nvPr>
        </p:nvSpPr>
        <p:spPr>
          <a:xfrm>
            <a:off x="659435" y="3210374"/>
            <a:ext cx="2111907" cy="1604730"/>
          </a:xfrm>
          <a:prstGeom prst="rect">
            <a:avLst/>
          </a:prstGeom>
          <a:noFill/>
          <a:ln>
            <a:noFill/>
          </a:ln>
        </p:spPr>
        <p:txBody>
          <a:bodyPr anchorCtr="0" anchor="t" bIns="45700" lIns="91425" spcFirstLastPara="1" rIns="91425" wrap="square" tIns="45700">
            <a:normAutofit/>
          </a:bodyPr>
          <a:lstStyle>
            <a:lvl1pPr indent="-228600" lvl="0" marL="457200" marR="0" algn="l">
              <a:lnSpc>
                <a:spcPct val="150000"/>
              </a:lnSpc>
              <a:spcBef>
                <a:spcPts val="1350"/>
              </a:spcBef>
              <a:spcAft>
                <a:spcPts val="0"/>
              </a:spcAft>
              <a:buClr>
                <a:srgbClr val="58626E"/>
              </a:buClr>
              <a:buSzPts val="900"/>
              <a:buFont typeface="NTR"/>
              <a:buNone/>
              <a:defRPr sz="900">
                <a:solidFill>
                  <a:schemeClr val="dk1"/>
                </a:solidFill>
              </a:defRPr>
            </a:lvl1pPr>
            <a:lvl2pPr indent="-276225" lvl="1" marL="914400" algn="l">
              <a:lnSpc>
                <a:spcPct val="90000"/>
              </a:lnSpc>
              <a:spcBef>
                <a:spcPts val="375"/>
              </a:spcBef>
              <a:spcAft>
                <a:spcPts val="0"/>
              </a:spcAft>
              <a:buSzPts val="750"/>
              <a:buChar char="•"/>
              <a:defRPr sz="750"/>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24" name="Google Shape;224;p30"/>
          <p:cNvSpPr txBox="1"/>
          <p:nvPr>
            <p:ph idx="6" type="body"/>
          </p:nvPr>
        </p:nvSpPr>
        <p:spPr>
          <a:xfrm>
            <a:off x="308196" y="837398"/>
            <a:ext cx="8236744" cy="2873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500"/>
              <a:buNone/>
              <a:defRPr b="1" i="0" sz="1500">
                <a:solidFill>
                  <a:schemeClr val="lt1"/>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25" name="Google Shape;225;p30"/>
          <p:cNvSpPr txBox="1"/>
          <p:nvPr>
            <p:ph idx="7" type="body"/>
          </p:nvPr>
        </p:nvSpPr>
        <p:spPr>
          <a:xfrm>
            <a:off x="828396" y="1293299"/>
            <a:ext cx="1756172" cy="299124"/>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750"/>
              </a:spcBef>
              <a:spcAft>
                <a:spcPts val="0"/>
              </a:spcAft>
              <a:buSzPts val="1200"/>
              <a:buNone/>
              <a:defRPr b="1" i="0" sz="1200">
                <a:solidFill>
                  <a:srgbClr val="404040"/>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26" name="Google Shape;226;p30"/>
          <p:cNvSpPr txBox="1"/>
          <p:nvPr>
            <p:ph idx="8" type="body"/>
          </p:nvPr>
        </p:nvSpPr>
        <p:spPr>
          <a:xfrm>
            <a:off x="3690449" y="1293298"/>
            <a:ext cx="1756172" cy="299124"/>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750"/>
              </a:spcBef>
              <a:spcAft>
                <a:spcPts val="0"/>
              </a:spcAft>
              <a:buSzPts val="1200"/>
              <a:buNone/>
              <a:defRPr b="1" i="0" sz="1200">
                <a:solidFill>
                  <a:srgbClr val="404040"/>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27" name="Google Shape;227;p30"/>
          <p:cNvSpPr txBox="1"/>
          <p:nvPr>
            <p:ph idx="9" type="body"/>
          </p:nvPr>
        </p:nvSpPr>
        <p:spPr>
          <a:xfrm>
            <a:off x="6553633" y="1291120"/>
            <a:ext cx="1756172" cy="299124"/>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750"/>
              </a:spcBef>
              <a:spcAft>
                <a:spcPts val="0"/>
              </a:spcAft>
              <a:buSzPts val="1200"/>
              <a:buNone/>
              <a:defRPr b="1" i="0" sz="1200">
                <a:solidFill>
                  <a:srgbClr val="404040"/>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228" name="Google Shape;228;p30"/>
          <p:cNvPicPr preferRelativeResize="0"/>
          <p:nvPr/>
        </p:nvPicPr>
        <p:blipFill rotWithShape="1">
          <a:blip r:embed="rId3">
            <a:alphaModFix/>
          </a:blip>
          <a:srcRect b="0" l="0" r="0" t="0"/>
          <a:stretch/>
        </p:blipFill>
        <p:spPr>
          <a:xfrm>
            <a:off x="6935988" y="374599"/>
            <a:ext cx="1760215" cy="274573"/>
          </a:xfrm>
          <a:prstGeom prst="rect">
            <a:avLst/>
          </a:prstGeom>
          <a:noFill/>
          <a:ln>
            <a:noFill/>
          </a:ln>
        </p:spPr>
      </p:pic>
      <p:pic>
        <p:nvPicPr>
          <p:cNvPr id="229" name="Google Shape;229;p30"/>
          <p:cNvPicPr preferRelativeResize="0"/>
          <p:nvPr/>
        </p:nvPicPr>
        <p:blipFill rotWithShape="1">
          <a:blip r:embed="rId4">
            <a:alphaModFix/>
          </a:blip>
          <a:srcRect b="0" l="0" r="0" t="0"/>
          <a:stretch/>
        </p:blipFill>
        <p:spPr>
          <a:xfrm>
            <a:off x="7286761" y="4706471"/>
            <a:ext cx="1408176" cy="264904"/>
          </a:xfrm>
          <a:prstGeom prst="rect">
            <a:avLst/>
          </a:prstGeom>
          <a:noFill/>
          <a:ln>
            <a:noFill/>
          </a:ln>
        </p:spPr>
      </p:pic>
      <p:sp>
        <p:nvSpPr>
          <p:cNvPr id="230" name="Google Shape;230;p30"/>
          <p:cNvSpPr txBox="1"/>
          <p:nvPr>
            <p:ph idx="13" type="body"/>
          </p:nvPr>
        </p:nvSpPr>
        <p:spPr>
          <a:xfrm>
            <a:off x="3494075" y="3210374"/>
            <a:ext cx="2111907" cy="1604730"/>
          </a:xfrm>
          <a:prstGeom prst="rect">
            <a:avLst/>
          </a:prstGeom>
          <a:noFill/>
          <a:ln>
            <a:noFill/>
          </a:ln>
        </p:spPr>
        <p:txBody>
          <a:bodyPr anchorCtr="0" anchor="t" bIns="45700" lIns="91425" spcFirstLastPara="1" rIns="91425" wrap="square" tIns="45700">
            <a:normAutofit/>
          </a:bodyPr>
          <a:lstStyle>
            <a:lvl1pPr indent="-228600" lvl="0" marL="457200" marR="0" algn="l">
              <a:lnSpc>
                <a:spcPct val="150000"/>
              </a:lnSpc>
              <a:spcBef>
                <a:spcPts val="1350"/>
              </a:spcBef>
              <a:spcAft>
                <a:spcPts val="0"/>
              </a:spcAft>
              <a:buClr>
                <a:srgbClr val="58626E"/>
              </a:buClr>
              <a:buSzPts val="900"/>
              <a:buFont typeface="NTR"/>
              <a:buNone/>
              <a:defRPr sz="900">
                <a:solidFill>
                  <a:schemeClr val="dk1"/>
                </a:solidFill>
              </a:defRPr>
            </a:lvl1pPr>
            <a:lvl2pPr indent="-276225" lvl="1" marL="914400" algn="l">
              <a:lnSpc>
                <a:spcPct val="90000"/>
              </a:lnSpc>
              <a:spcBef>
                <a:spcPts val="375"/>
              </a:spcBef>
              <a:spcAft>
                <a:spcPts val="0"/>
              </a:spcAft>
              <a:buSzPts val="750"/>
              <a:buChar char="•"/>
              <a:defRPr sz="750"/>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31" name="Google Shape;231;p30"/>
          <p:cNvSpPr txBox="1"/>
          <p:nvPr>
            <p:ph idx="14" type="body"/>
          </p:nvPr>
        </p:nvSpPr>
        <p:spPr>
          <a:xfrm>
            <a:off x="6378591" y="3210374"/>
            <a:ext cx="2111907" cy="1604730"/>
          </a:xfrm>
          <a:prstGeom prst="rect">
            <a:avLst/>
          </a:prstGeom>
          <a:noFill/>
          <a:ln>
            <a:noFill/>
          </a:ln>
        </p:spPr>
        <p:txBody>
          <a:bodyPr anchorCtr="0" anchor="t" bIns="45700" lIns="91425" spcFirstLastPara="1" rIns="91425" wrap="square" tIns="45700">
            <a:normAutofit/>
          </a:bodyPr>
          <a:lstStyle>
            <a:lvl1pPr indent="-228600" lvl="0" marL="457200" marR="0" algn="l">
              <a:lnSpc>
                <a:spcPct val="150000"/>
              </a:lnSpc>
              <a:spcBef>
                <a:spcPts val="1350"/>
              </a:spcBef>
              <a:spcAft>
                <a:spcPts val="0"/>
              </a:spcAft>
              <a:buClr>
                <a:srgbClr val="58626E"/>
              </a:buClr>
              <a:buSzPts val="900"/>
              <a:buFont typeface="NTR"/>
              <a:buNone/>
              <a:defRPr sz="900">
                <a:solidFill>
                  <a:schemeClr val="dk1"/>
                </a:solidFill>
              </a:defRPr>
            </a:lvl1pPr>
            <a:lvl2pPr indent="-276225" lvl="1" marL="914400" algn="l">
              <a:lnSpc>
                <a:spcPct val="90000"/>
              </a:lnSpc>
              <a:spcBef>
                <a:spcPts val="375"/>
              </a:spcBef>
              <a:spcAft>
                <a:spcPts val="0"/>
              </a:spcAft>
              <a:buSzPts val="750"/>
              <a:buChar char="•"/>
              <a:defRPr sz="750"/>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utions Slide - Heat">
  <p:cSld name="Solutions Slide - Heat">
    <p:spTree>
      <p:nvGrpSpPr>
        <p:cNvPr id="232" name="Shape 232"/>
        <p:cNvGrpSpPr/>
        <p:nvPr/>
      </p:nvGrpSpPr>
      <p:grpSpPr>
        <a:xfrm>
          <a:off x="0" y="0"/>
          <a:ext cx="0" cy="0"/>
          <a:chOff x="0" y="0"/>
          <a:chExt cx="0" cy="0"/>
        </a:xfrm>
      </p:grpSpPr>
      <p:pic>
        <p:nvPicPr>
          <p:cNvPr id="233" name="Google Shape;233;p31"/>
          <p:cNvPicPr preferRelativeResize="0"/>
          <p:nvPr/>
        </p:nvPicPr>
        <p:blipFill rotWithShape="1">
          <a:blip r:embed="rId2">
            <a:alphaModFix/>
          </a:blip>
          <a:srcRect b="0" l="0" r="0" t="0"/>
          <a:stretch/>
        </p:blipFill>
        <p:spPr>
          <a:xfrm>
            <a:off x="0" y="781664"/>
            <a:ext cx="9144000" cy="342900"/>
          </a:xfrm>
          <a:prstGeom prst="rect">
            <a:avLst/>
          </a:prstGeom>
          <a:noFill/>
          <a:ln>
            <a:noFill/>
          </a:ln>
        </p:spPr>
      </p:pic>
      <p:sp>
        <p:nvSpPr>
          <p:cNvPr id="234" name="Google Shape;234;p31"/>
          <p:cNvSpPr txBox="1"/>
          <p:nvPr>
            <p:ph idx="1" type="body"/>
          </p:nvPr>
        </p:nvSpPr>
        <p:spPr>
          <a:xfrm>
            <a:off x="280036" y="343394"/>
            <a:ext cx="6490097" cy="51113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2400"/>
              <a:buNone/>
              <a:defRPr b="1" i="0" sz="2400">
                <a:solidFill>
                  <a:srgbClr val="404040"/>
                </a:solidFill>
                <a:latin typeface="Arial Black"/>
                <a:ea typeface="Arial Black"/>
                <a:cs typeface="Arial Black"/>
                <a:sym typeface="Arial Black"/>
              </a:defRPr>
            </a:lvl1pPr>
            <a:lvl2pPr indent="-361950" lvl="1" marL="914400" algn="l">
              <a:lnSpc>
                <a:spcPct val="90000"/>
              </a:lnSpc>
              <a:spcBef>
                <a:spcPts val="375"/>
              </a:spcBef>
              <a:spcAft>
                <a:spcPts val="0"/>
              </a:spcAft>
              <a:buSzPts val="2100"/>
              <a:buChar char="•"/>
              <a:defRPr b="1" i="0" sz="2100">
                <a:latin typeface="Arial Black"/>
                <a:ea typeface="Arial Black"/>
                <a:cs typeface="Arial Black"/>
                <a:sym typeface="Arial Black"/>
              </a:defRPr>
            </a:lvl2pPr>
            <a:lvl3pPr indent="-361950" lvl="2" marL="1371600" algn="l">
              <a:lnSpc>
                <a:spcPct val="90000"/>
              </a:lnSpc>
              <a:spcBef>
                <a:spcPts val="375"/>
              </a:spcBef>
              <a:spcAft>
                <a:spcPts val="0"/>
              </a:spcAft>
              <a:buSzPts val="2100"/>
              <a:buChar char="•"/>
              <a:defRPr b="1" i="0" sz="2100">
                <a:latin typeface="Arial Black"/>
                <a:ea typeface="Arial Black"/>
                <a:cs typeface="Arial Black"/>
                <a:sym typeface="Arial Black"/>
              </a:defRPr>
            </a:lvl3pPr>
            <a:lvl4pPr indent="-361950" lvl="3" marL="1828800" algn="l">
              <a:lnSpc>
                <a:spcPct val="90000"/>
              </a:lnSpc>
              <a:spcBef>
                <a:spcPts val="375"/>
              </a:spcBef>
              <a:spcAft>
                <a:spcPts val="0"/>
              </a:spcAft>
              <a:buSzPts val="2100"/>
              <a:buChar char="•"/>
              <a:defRPr b="1" i="0" sz="2100">
                <a:latin typeface="Arial Black"/>
                <a:ea typeface="Arial Black"/>
                <a:cs typeface="Arial Black"/>
                <a:sym typeface="Arial Black"/>
              </a:defRPr>
            </a:lvl4pPr>
            <a:lvl5pPr indent="-361950" lvl="4" marL="2286000" algn="l">
              <a:lnSpc>
                <a:spcPct val="90000"/>
              </a:lnSpc>
              <a:spcBef>
                <a:spcPts val="375"/>
              </a:spcBef>
              <a:spcAft>
                <a:spcPts val="0"/>
              </a:spcAft>
              <a:buSzPts val="2100"/>
              <a:buChar char="•"/>
              <a:defRPr b="1" i="0" sz="2100">
                <a:latin typeface="Arial Black"/>
                <a:ea typeface="Arial Black"/>
                <a:cs typeface="Arial Black"/>
                <a:sym typeface="Arial Black"/>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35" name="Google Shape;235;p31"/>
          <p:cNvSpPr/>
          <p:nvPr>
            <p:ph idx="2" type="pic"/>
          </p:nvPr>
        </p:nvSpPr>
        <p:spPr>
          <a:xfrm>
            <a:off x="407222" y="1433438"/>
            <a:ext cx="1720775" cy="981638"/>
          </a:xfrm>
          <a:prstGeom prst="rect">
            <a:avLst/>
          </a:prstGeom>
          <a:noFill/>
          <a:ln>
            <a:noFill/>
          </a:ln>
        </p:spPr>
      </p:sp>
      <p:sp>
        <p:nvSpPr>
          <p:cNvPr id="236" name="Google Shape;236;p31"/>
          <p:cNvSpPr/>
          <p:nvPr>
            <p:ph idx="3" type="pic"/>
          </p:nvPr>
        </p:nvSpPr>
        <p:spPr>
          <a:xfrm>
            <a:off x="407222" y="2574132"/>
            <a:ext cx="1720775" cy="2230738"/>
          </a:xfrm>
          <a:prstGeom prst="rect">
            <a:avLst/>
          </a:prstGeom>
          <a:noFill/>
          <a:ln>
            <a:noFill/>
          </a:ln>
        </p:spPr>
      </p:sp>
      <p:sp>
        <p:nvSpPr>
          <p:cNvPr id="237" name="Google Shape;237;p31"/>
          <p:cNvSpPr txBox="1"/>
          <p:nvPr>
            <p:ph idx="4" type="body"/>
          </p:nvPr>
        </p:nvSpPr>
        <p:spPr>
          <a:xfrm>
            <a:off x="308196" y="837398"/>
            <a:ext cx="8236744" cy="2873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500"/>
              <a:buNone/>
              <a:defRPr b="1" i="0" sz="1500">
                <a:solidFill>
                  <a:schemeClr val="lt1"/>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238" name="Google Shape;238;p31"/>
          <p:cNvPicPr preferRelativeResize="0"/>
          <p:nvPr/>
        </p:nvPicPr>
        <p:blipFill rotWithShape="1">
          <a:blip r:embed="rId3">
            <a:alphaModFix/>
          </a:blip>
          <a:srcRect b="0" l="0" r="0" t="0"/>
          <a:stretch/>
        </p:blipFill>
        <p:spPr>
          <a:xfrm>
            <a:off x="6935988" y="374599"/>
            <a:ext cx="1760215" cy="274573"/>
          </a:xfrm>
          <a:prstGeom prst="rect">
            <a:avLst/>
          </a:prstGeom>
          <a:noFill/>
          <a:ln>
            <a:noFill/>
          </a:ln>
        </p:spPr>
      </p:pic>
      <p:sp>
        <p:nvSpPr>
          <p:cNvPr id="239" name="Google Shape;239;p31"/>
          <p:cNvSpPr/>
          <p:nvPr/>
        </p:nvSpPr>
        <p:spPr>
          <a:xfrm flipH="1" rot="10800000">
            <a:off x="2515498" y="1423342"/>
            <a:ext cx="3056156" cy="1046112"/>
          </a:xfrm>
          <a:prstGeom prst="rect">
            <a:avLst/>
          </a:prstGeom>
          <a:solidFill>
            <a:srgbClr val="58626E">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900" u="none" cap="none" strike="noStrike">
              <a:solidFill>
                <a:schemeClr val="lt1"/>
              </a:solidFill>
              <a:latin typeface="Arial"/>
              <a:ea typeface="Arial"/>
              <a:cs typeface="Arial"/>
              <a:sym typeface="Arial"/>
            </a:endParaRPr>
          </a:p>
        </p:txBody>
      </p:sp>
      <p:sp>
        <p:nvSpPr>
          <p:cNvPr id="240" name="Google Shape;240;p31"/>
          <p:cNvSpPr txBox="1"/>
          <p:nvPr>
            <p:ph idx="5" type="body"/>
          </p:nvPr>
        </p:nvSpPr>
        <p:spPr>
          <a:xfrm>
            <a:off x="2606390" y="1760388"/>
            <a:ext cx="2783729" cy="613685"/>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338"/>
              </a:spcBef>
              <a:spcAft>
                <a:spcPts val="0"/>
              </a:spcAft>
              <a:buClr>
                <a:srgbClr val="58626E"/>
              </a:buClr>
              <a:buSzPts val="1050"/>
              <a:buFont typeface="Arial"/>
              <a:buNone/>
              <a:defRPr b="0" i="0" sz="1050">
                <a:solidFill>
                  <a:srgbClr val="404040"/>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41" name="Google Shape;241;p31"/>
          <p:cNvSpPr txBox="1"/>
          <p:nvPr>
            <p:ph idx="6" type="body"/>
          </p:nvPr>
        </p:nvSpPr>
        <p:spPr>
          <a:xfrm>
            <a:off x="2606390" y="1498667"/>
            <a:ext cx="2783729" cy="26018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200"/>
              <a:buNone/>
              <a:defRPr b="1" i="0" sz="1200">
                <a:solidFill>
                  <a:srgbClr val="404040"/>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42" name="Google Shape;242;p31"/>
          <p:cNvSpPr/>
          <p:nvPr/>
        </p:nvSpPr>
        <p:spPr>
          <a:xfrm flipH="1" rot="10800000">
            <a:off x="2515498" y="2589710"/>
            <a:ext cx="3056156" cy="1046112"/>
          </a:xfrm>
          <a:prstGeom prst="rect">
            <a:avLst/>
          </a:prstGeom>
          <a:solidFill>
            <a:srgbClr val="58626E">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900" u="none" cap="none" strike="noStrike">
              <a:solidFill>
                <a:schemeClr val="lt1"/>
              </a:solidFill>
              <a:latin typeface="Arial"/>
              <a:ea typeface="Arial"/>
              <a:cs typeface="Arial"/>
              <a:sym typeface="Arial"/>
            </a:endParaRPr>
          </a:p>
        </p:txBody>
      </p:sp>
      <p:sp>
        <p:nvSpPr>
          <p:cNvPr id="243" name="Google Shape;243;p31"/>
          <p:cNvSpPr txBox="1"/>
          <p:nvPr>
            <p:ph idx="7" type="body"/>
          </p:nvPr>
        </p:nvSpPr>
        <p:spPr>
          <a:xfrm>
            <a:off x="2606390" y="2926756"/>
            <a:ext cx="2783729" cy="613685"/>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338"/>
              </a:spcBef>
              <a:spcAft>
                <a:spcPts val="0"/>
              </a:spcAft>
              <a:buClr>
                <a:srgbClr val="58626E"/>
              </a:buClr>
              <a:buSzPts val="1050"/>
              <a:buFont typeface="Arial"/>
              <a:buNone/>
              <a:defRPr b="0" i="0" sz="1050">
                <a:solidFill>
                  <a:srgbClr val="404040"/>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44" name="Google Shape;244;p31"/>
          <p:cNvSpPr txBox="1"/>
          <p:nvPr>
            <p:ph idx="8" type="body"/>
          </p:nvPr>
        </p:nvSpPr>
        <p:spPr>
          <a:xfrm>
            <a:off x="2606390" y="2665035"/>
            <a:ext cx="2783729" cy="26018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200"/>
              <a:buNone/>
              <a:defRPr b="1" i="0" sz="1200">
                <a:solidFill>
                  <a:srgbClr val="404040"/>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45" name="Google Shape;245;p31"/>
          <p:cNvSpPr/>
          <p:nvPr/>
        </p:nvSpPr>
        <p:spPr>
          <a:xfrm flipH="1" rot="10800000">
            <a:off x="2515498" y="3764206"/>
            <a:ext cx="3056156" cy="1046112"/>
          </a:xfrm>
          <a:prstGeom prst="rect">
            <a:avLst/>
          </a:prstGeom>
          <a:solidFill>
            <a:srgbClr val="58626E">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900" u="none" cap="none" strike="noStrike">
              <a:solidFill>
                <a:schemeClr val="lt1"/>
              </a:solidFill>
              <a:latin typeface="Arial"/>
              <a:ea typeface="Arial"/>
              <a:cs typeface="Arial"/>
              <a:sym typeface="Arial"/>
            </a:endParaRPr>
          </a:p>
        </p:txBody>
      </p:sp>
      <p:sp>
        <p:nvSpPr>
          <p:cNvPr id="246" name="Google Shape;246;p31"/>
          <p:cNvSpPr txBox="1"/>
          <p:nvPr>
            <p:ph idx="9" type="body"/>
          </p:nvPr>
        </p:nvSpPr>
        <p:spPr>
          <a:xfrm>
            <a:off x="2606390" y="4101252"/>
            <a:ext cx="2783729" cy="613685"/>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338"/>
              </a:spcBef>
              <a:spcAft>
                <a:spcPts val="0"/>
              </a:spcAft>
              <a:buClr>
                <a:srgbClr val="58626E"/>
              </a:buClr>
              <a:buSzPts val="1050"/>
              <a:buFont typeface="Arial"/>
              <a:buNone/>
              <a:defRPr b="0" i="0" sz="1050">
                <a:solidFill>
                  <a:srgbClr val="404040"/>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47" name="Google Shape;247;p31"/>
          <p:cNvSpPr txBox="1"/>
          <p:nvPr>
            <p:ph idx="13" type="body"/>
          </p:nvPr>
        </p:nvSpPr>
        <p:spPr>
          <a:xfrm>
            <a:off x="2606390" y="3839531"/>
            <a:ext cx="2783729" cy="26018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200"/>
              <a:buNone/>
              <a:defRPr b="1" i="0" sz="1200">
                <a:solidFill>
                  <a:srgbClr val="404040"/>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48" name="Google Shape;248;p31"/>
          <p:cNvSpPr/>
          <p:nvPr/>
        </p:nvSpPr>
        <p:spPr>
          <a:xfrm flipH="1" rot="10800000">
            <a:off x="5662546" y="1423342"/>
            <a:ext cx="3056156" cy="1046112"/>
          </a:xfrm>
          <a:prstGeom prst="rect">
            <a:avLst/>
          </a:prstGeom>
          <a:solidFill>
            <a:srgbClr val="58626E">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900" u="none" cap="none" strike="noStrike">
              <a:solidFill>
                <a:schemeClr val="lt1"/>
              </a:solidFill>
              <a:latin typeface="Arial"/>
              <a:ea typeface="Arial"/>
              <a:cs typeface="Arial"/>
              <a:sym typeface="Arial"/>
            </a:endParaRPr>
          </a:p>
        </p:txBody>
      </p:sp>
      <p:sp>
        <p:nvSpPr>
          <p:cNvPr id="249" name="Google Shape;249;p31"/>
          <p:cNvSpPr txBox="1"/>
          <p:nvPr>
            <p:ph idx="14" type="body"/>
          </p:nvPr>
        </p:nvSpPr>
        <p:spPr>
          <a:xfrm>
            <a:off x="5753438" y="1760388"/>
            <a:ext cx="2783729" cy="613685"/>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338"/>
              </a:spcBef>
              <a:spcAft>
                <a:spcPts val="0"/>
              </a:spcAft>
              <a:buClr>
                <a:srgbClr val="58626E"/>
              </a:buClr>
              <a:buSzPts val="1050"/>
              <a:buFont typeface="Arial"/>
              <a:buNone/>
              <a:defRPr b="0" i="0" sz="1050">
                <a:solidFill>
                  <a:srgbClr val="404040"/>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50" name="Google Shape;250;p31"/>
          <p:cNvSpPr txBox="1"/>
          <p:nvPr>
            <p:ph idx="15" type="body"/>
          </p:nvPr>
        </p:nvSpPr>
        <p:spPr>
          <a:xfrm>
            <a:off x="5753438" y="1498667"/>
            <a:ext cx="2783729" cy="26018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200"/>
              <a:buNone/>
              <a:defRPr b="1" i="0" sz="1200">
                <a:solidFill>
                  <a:srgbClr val="404040"/>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51" name="Google Shape;251;p31"/>
          <p:cNvSpPr/>
          <p:nvPr/>
        </p:nvSpPr>
        <p:spPr>
          <a:xfrm flipH="1" rot="10800000">
            <a:off x="5662546" y="2589710"/>
            <a:ext cx="3056156" cy="1046112"/>
          </a:xfrm>
          <a:prstGeom prst="rect">
            <a:avLst/>
          </a:prstGeom>
          <a:solidFill>
            <a:srgbClr val="58626E">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900" u="none" cap="none" strike="noStrike">
              <a:solidFill>
                <a:schemeClr val="lt1"/>
              </a:solidFill>
              <a:latin typeface="Arial"/>
              <a:ea typeface="Arial"/>
              <a:cs typeface="Arial"/>
              <a:sym typeface="Arial"/>
            </a:endParaRPr>
          </a:p>
        </p:txBody>
      </p:sp>
      <p:sp>
        <p:nvSpPr>
          <p:cNvPr id="252" name="Google Shape;252;p31"/>
          <p:cNvSpPr txBox="1"/>
          <p:nvPr>
            <p:ph idx="16" type="body"/>
          </p:nvPr>
        </p:nvSpPr>
        <p:spPr>
          <a:xfrm>
            <a:off x="5753438" y="2926756"/>
            <a:ext cx="2783729" cy="613685"/>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338"/>
              </a:spcBef>
              <a:spcAft>
                <a:spcPts val="0"/>
              </a:spcAft>
              <a:buClr>
                <a:srgbClr val="58626E"/>
              </a:buClr>
              <a:buSzPts val="1050"/>
              <a:buFont typeface="Arial"/>
              <a:buNone/>
              <a:defRPr b="0" i="0" sz="1050">
                <a:solidFill>
                  <a:srgbClr val="404040"/>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53" name="Google Shape;253;p31"/>
          <p:cNvSpPr txBox="1"/>
          <p:nvPr>
            <p:ph idx="17" type="body"/>
          </p:nvPr>
        </p:nvSpPr>
        <p:spPr>
          <a:xfrm>
            <a:off x="5753438" y="2665035"/>
            <a:ext cx="2783729" cy="26018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200"/>
              <a:buNone/>
              <a:defRPr b="1" i="0" sz="1200">
                <a:solidFill>
                  <a:srgbClr val="404040"/>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54" name="Google Shape;254;p31"/>
          <p:cNvSpPr/>
          <p:nvPr/>
        </p:nvSpPr>
        <p:spPr>
          <a:xfrm flipH="1" rot="10800000">
            <a:off x="5662546" y="3764206"/>
            <a:ext cx="3056156" cy="1046112"/>
          </a:xfrm>
          <a:prstGeom prst="rect">
            <a:avLst/>
          </a:prstGeom>
          <a:solidFill>
            <a:srgbClr val="58626E">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900" u="none" cap="none" strike="noStrike">
              <a:solidFill>
                <a:schemeClr val="lt1"/>
              </a:solidFill>
              <a:latin typeface="Arial"/>
              <a:ea typeface="Arial"/>
              <a:cs typeface="Arial"/>
              <a:sym typeface="Arial"/>
            </a:endParaRPr>
          </a:p>
        </p:txBody>
      </p:sp>
      <p:sp>
        <p:nvSpPr>
          <p:cNvPr id="255" name="Google Shape;255;p31"/>
          <p:cNvSpPr txBox="1"/>
          <p:nvPr>
            <p:ph idx="18" type="body"/>
          </p:nvPr>
        </p:nvSpPr>
        <p:spPr>
          <a:xfrm>
            <a:off x="5753438" y="4101252"/>
            <a:ext cx="2783729" cy="613685"/>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338"/>
              </a:spcBef>
              <a:spcAft>
                <a:spcPts val="0"/>
              </a:spcAft>
              <a:buClr>
                <a:srgbClr val="58626E"/>
              </a:buClr>
              <a:buSzPts val="1050"/>
              <a:buFont typeface="Arial"/>
              <a:buNone/>
              <a:defRPr b="0" i="0" sz="1050">
                <a:solidFill>
                  <a:srgbClr val="404040"/>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56" name="Google Shape;256;p31"/>
          <p:cNvSpPr txBox="1"/>
          <p:nvPr>
            <p:ph idx="19" type="body"/>
          </p:nvPr>
        </p:nvSpPr>
        <p:spPr>
          <a:xfrm>
            <a:off x="5753438" y="3839531"/>
            <a:ext cx="2783729" cy="26018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200"/>
              <a:buNone/>
              <a:defRPr b="1" i="0" sz="1200">
                <a:solidFill>
                  <a:srgbClr val="404040"/>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cutive Quote Slide - Heat">
  <p:cSld name="Executive Quote Slide - Heat">
    <p:spTree>
      <p:nvGrpSpPr>
        <p:cNvPr id="257" name="Shape 257"/>
        <p:cNvGrpSpPr/>
        <p:nvPr/>
      </p:nvGrpSpPr>
      <p:grpSpPr>
        <a:xfrm>
          <a:off x="0" y="0"/>
          <a:ext cx="0" cy="0"/>
          <a:chOff x="0" y="0"/>
          <a:chExt cx="0" cy="0"/>
        </a:xfrm>
      </p:grpSpPr>
      <p:pic>
        <p:nvPicPr>
          <p:cNvPr descr="Background pattern&#10;&#10;Description automatically generated" id="258" name="Google Shape;258;p32"/>
          <p:cNvPicPr preferRelativeResize="0"/>
          <p:nvPr/>
        </p:nvPicPr>
        <p:blipFill rotWithShape="1">
          <a:blip r:embed="rId2">
            <a:alphaModFix/>
          </a:blip>
          <a:srcRect b="0" l="0" r="0" t="0"/>
          <a:stretch/>
        </p:blipFill>
        <p:spPr>
          <a:xfrm>
            <a:off x="0" y="944563"/>
            <a:ext cx="9144000" cy="4203700"/>
          </a:xfrm>
          <a:prstGeom prst="rect">
            <a:avLst/>
          </a:prstGeom>
          <a:noFill/>
          <a:ln>
            <a:noFill/>
          </a:ln>
        </p:spPr>
      </p:pic>
      <p:sp>
        <p:nvSpPr>
          <p:cNvPr id="259" name="Google Shape;259;p32"/>
          <p:cNvSpPr txBox="1"/>
          <p:nvPr>
            <p:ph idx="1" type="body"/>
          </p:nvPr>
        </p:nvSpPr>
        <p:spPr>
          <a:xfrm>
            <a:off x="616744" y="2632363"/>
            <a:ext cx="5333580" cy="746021"/>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2400"/>
              <a:buNone/>
              <a:defRPr b="1" i="0" sz="2400">
                <a:solidFill>
                  <a:schemeClr val="lt1"/>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60" name="Google Shape;260;p32"/>
          <p:cNvSpPr txBox="1"/>
          <p:nvPr>
            <p:ph idx="2" type="body"/>
          </p:nvPr>
        </p:nvSpPr>
        <p:spPr>
          <a:xfrm>
            <a:off x="616744" y="4603558"/>
            <a:ext cx="4128680" cy="196208"/>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750"/>
              </a:spcBef>
              <a:spcAft>
                <a:spcPts val="0"/>
              </a:spcAft>
              <a:buSzPts val="750"/>
              <a:buNone/>
              <a:defRPr sz="750">
                <a:solidFill>
                  <a:schemeClr val="lt1"/>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61" name="Google Shape;261;p32"/>
          <p:cNvSpPr txBox="1"/>
          <p:nvPr>
            <p:ph idx="3" type="body"/>
          </p:nvPr>
        </p:nvSpPr>
        <p:spPr>
          <a:xfrm>
            <a:off x="616744" y="1597505"/>
            <a:ext cx="5333580" cy="97662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350"/>
              <a:buNone/>
              <a:defRPr b="0" i="0" sz="1350">
                <a:solidFill>
                  <a:schemeClr val="lt1"/>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62" name="Google Shape;262;p32"/>
          <p:cNvSpPr/>
          <p:nvPr>
            <p:ph idx="4" type="pic"/>
          </p:nvPr>
        </p:nvSpPr>
        <p:spPr>
          <a:xfrm>
            <a:off x="6337697" y="1505151"/>
            <a:ext cx="2189560" cy="2137959"/>
          </a:xfrm>
          <a:prstGeom prst="ellipse">
            <a:avLst/>
          </a:prstGeom>
          <a:noFill/>
          <a:ln>
            <a:noFill/>
          </a:ln>
        </p:spPr>
      </p:sp>
      <p:pic>
        <p:nvPicPr>
          <p:cNvPr id="263" name="Google Shape;263;p32"/>
          <p:cNvPicPr preferRelativeResize="0"/>
          <p:nvPr/>
        </p:nvPicPr>
        <p:blipFill rotWithShape="1">
          <a:blip r:embed="rId3">
            <a:alphaModFix/>
          </a:blip>
          <a:srcRect b="0" l="0" r="0" t="0"/>
          <a:stretch/>
        </p:blipFill>
        <p:spPr>
          <a:xfrm>
            <a:off x="6935988" y="374599"/>
            <a:ext cx="1760215" cy="274573"/>
          </a:xfrm>
          <a:prstGeom prst="rect">
            <a:avLst/>
          </a:prstGeom>
          <a:noFill/>
          <a:ln>
            <a:noFill/>
          </a:ln>
        </p:spPr>
      </p:pic>
      <p:pic>
        <p:nvPicPr>
          <p:cNvPr id="264" name="Google Shape;264;p32"/>
          <p:cNvPicPr preferRelativeResize="0"/>
          <p:nvPr/>
        </p:nvPicPr>
        <p:blipFill rotWithShape="1">
          <a:blip r:embed="rId4">
            <a:alphaModFix/>
          </a:blip>
          <a:srcRect b="0" l="0" r="0" t="0"/>
          <a:stretch/>
        </p:blipFill>
        <p:spPr>
          <a:xfrm>
            <a:off x="422113" y="378799"/>
            <a:ext cx="1408176" cy="264904"/>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haping the future - heat">
  <p:cSld name="Shaping the future - heat">
    <p:bg>
      <p:bgPr>
        <a:solidFill>
          <a:schemeClr val="lt1"/>
        </a:solidFill>
      </p:bgPr>
    </p:bg>
    <p:spTree>
      <p:nvGrpSpPr>
        <p:cNvPr id="265" name="Shape 265"/>
        <p:cNvGrpSpPr/>
        <p:nvPr/>
      </p:nvGrpSpPr>
      <p:grpSpPr>
        <a:xfrm>
          <a:off x="0" y="0"/>
          <a:ext cx="0" cy="0"/>
          <a:chOff x="0" y="0"/>
          <a:chExt cx="0" cy="0"/>
        </a:xfrm>
      </p:grpSpPr>
      <p:pic>
        <p:nvPicPr>
          <p:cNvPr descr="Background pattern&#10;&#10;Description automatically generated" id="266" name="Google Shape;266;p33"/>
          <p:cNvPicPr preferRelativeResize="0"/>
          <p:nvPr/>
        </p:nvPicPr>
        <p:blipFill rotWithShape="1">
          <a:blip r:embed="rId2">
            <a:alphaModFix/>
          </a:blip>
          <a:srcRect b="0" l="0" r="0" t="0"/>
          <a:stretch/>
        </p:blipFill>
        <p:spPr>
          <a:xfrm>
            <a:off x="0" y="-20637"/>
            <a:ext cx="9144000" cy="5168900"/>
          </a:xfrm>
          <a:prstGeom prst="rect">
            <a:avLst/>
          </a:prstGeom>
          <a:noFill/>
          <a:ln>
            <a:noFill/>
          </a:ln>
        </p:spPr>
      </p:pic>
      <p:pic>
        <p:nvPicPr>
          <p:cNvPr id="267" name="Google Shape;267;p33"/>
          <p:cNvPicPr preferRelativeResize="0"/>
          <p:nvPr/>
        </p:nvPicPr>
        <p:blipFill rotWithShape="1">
          <a:blip r:embed="rId3">
            <a:alphaModFix/>
          </a:blip>
          <a:srcRect b="0" l="0" r="0" t="0"/>
          <a:stretch/>
        </p:blipFill>
        <p:spPr>
          <a:xfrm>
            <a:off x="1661233" y="1867131"/>
            <a:ext cx="5821535" cy="1414001"/>
          </a:xfrm>
          <a:prstGeom prst="rect">
            <a:avLst/>
          </a:prstGeom>
          <a:noFill/>
          <a:ln>
            <a:noFill/>
          </a:ln>
        </p:spPr>
      </p:pic>
      <p:pic>
        <p:nvPicPr>
          <p:cNvPr id="268" name="Google Shape;268;p33"/>
          <p:cNvPicPr preferRelativeResize="0"/>
          <p:nvPr/>
        </p:nvPicPr>
        <p:blipFill rotWithShape="1">
          <a:blip r:embed="rId4">
            <a:alphaModFix/>
          </a:blip>
          <a:srcRect b="0" l="0" r="0" t="0"/>
          <a:stretch/>
        </p:blipFill>
        <p:spPr>
          <a:xfrm>
            <a:off x="420719" y="378473"/>
            <a:ext cx="1410964" cy="265555"/>
          </a:xfrm>
          <a:prstGeom prst="rect">
            <a:avLst/>
          </a:prstGeom>
          <a:noFill/>
          <a:ln>
            <a:noFill/>
          </a:ln>
        </p:spPr>
      </p:pic>
      <p:pic>
        <p:nvPicPr>
          <p:cNvPr id="269" name="Google Shape;269;p33"/>
          <p:cNvPicPr preferRelativeResize="0"/>
          <p:nvPr/>
        </p:nvPicPr>
        <p:blipFill rotWithShape="1">
          <a:blip r:embed="rId5">
            <a:alphaModFix/>
          </a:blip>
          <a:srcRect b="0" l="0" r="0" t="0"/>
          <a:stretch/>
        </p:blipFill>
        <p:spPr>
          <a:xfrm>
            <a:off x="6935988" y="374600"/>
            <a:ext cx="1760215" cy="274573"/>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 Heat">
  <p:cSld name="Thank you - Heat">
    <p:spTree>
      <p:nvGrpSpPr>
        <p:cNvPr id="270" name="Shape 270"/>
        <p:cNvGrpSpPr/>
        <p:nvPr/>
      </p:nvGrpSpPr>
      <p:grpSpPr>
        <a:xfrm>
          <a:off x="0" y="0"/>
          <a:ext cx="0" cy="0"/>
          <a:chOff x="0" y="0"/>
          <a:chExt cx="0" cy="0"/>
        </a:xfrm>
      </p:grpSpPr>
      <p:pic>
        <p:nvPicPr>
          <p:cNvPr descr="Background pattern&#10;&#10;Description automatically generated" id="271" name="Google Shape;271;p34"/>
          <p:cNvPicPr preferRelativeResize="0"/>
          <p:nvPr/>
        </p:nvPicPr>
        <p:blipFill rotWithShape="1">
          <a:blip r:embed="rId2">
            <a:alphaModFix/>
          </a:blip>
          <a:srcRect b="0" l="0" r="0" t="0"/>
          <a:stretch/>
        </p:blipFill>
        <p:spPr>
          <a:xfrm>
            <a:off x="0" y="944563"/>
            <a:ext cx="9144000" cy="4203700"/>
          </a:xfrm>
          <a:prstGeom prst="rect">
            <a:avLst/>
          </a:prstGeom>
          <a:noFill/>
          <a:ln>
            <a:noFill/>
          </a:ln>
        </p:spPr>
      </p:pic>
      <p:sp>
        <p:nvSpPr>
          <p:cNvPr id="272" name="Google Shape;272;p34"/>
          <p:cNvSpPr txBox="1"/>
          <p:nvPr>
            <p:ph idx="1" type="body"/>
          </p:nvPr>
        </p:nvSpPr>
        <p:spPr>
          <a:xfrm>
            <a:off x="1905210" y="2632363"/>
            <a:ext cx="5333580" cy="746021"/>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750"/>
              </a:spcBef>
              <a:spcAft>
                <a:spcPts val="0"/>
              </a:spcAft>
              <a:buSzPts val="2400"/>
              <a:buNone/>
              <a:defRPr b="1" i="0" sz="2400">
                <a:solidFill>
                  <a:schemeClr val="lt1"/>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273" name="Google Shape;273;p34"/>
          <p:cNvPicPr preferRelativeResize="0"/>
          <p:nvPr/>
        </p:nvPicPr>
        <p:blipFill rotWithShape="1">
          <a:blip r:embed="rId3">
            <a:alphaModFix/>
          </a:blip>
          <a:srcRect b="0" l="0" r="0" t="0"/>
          <a:stretch/>
        </p:blipFill>
        <p:spPr>
          <a:xfrm>
            <a:off x="6935988" y="374599"/>
            <a:ext cx="1760215" cy="274573"/>
          </a:xfrm>
          <a:prstGeom prst="rect">
            <a:avLst/>
          </a:prstGeom>
          <a:noFill/>
          <a:ln>
            <a:noFill/>
          </a:ln>
        </p:spPr>
      </p:pic>
      <p:pic>
        <p:nvPicPr>
          <p:cNvPr id="274" name="Google Shape;274;p34"/>
          <p:cNvPicPr preferRelativeResize="0"/>
          <p:nvPr/>
        </p:nvPicPr>
        <p:blipFill rotWithShape="1">
          <a:blip r:embed="rId4">
            <a:alphaModFix/>
          </a:blip>
          <a:srcRect b="0" l="0" r="0" t="0"/>
          <a:stretch/>
        </p:blipFill>
        <p:spPr>
          <a:xfrm>
            <a:off x="422113" y="378799"/>
            <a:ext cx="1408176" cy="26490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 Emerald">
  <p:cSld name="1_Title Slide - Emerald">
    <p:spTree>
      <p:nvGrpSpPr>
        <p:cNvPr id="275" name="Shape 275"/>
        <p:cNvGrpSpPr/>
        <p:nvPr/>
      </p:nvGrpSpPr>
      <p:grpSpPr>
        <a:xfrm>
          <a:off x="0" y="0"/>
          <a:ext cx="0" cy="0"/>
          <a:chOff x="0" y="0"/>
          <a:chExt cx="0" cy="0"/>
        </a:xfrm>
      </p:grpSpPr>
      <p:pic>
        <p:nvPicPr>
          <p:cNvPr descr="Background pattern&#10;&#10;Description automatically generated" id="276" name="Google Shape;276;p35"/>
          <p:cNvPicPr preferRelativeResize="0"/>
          <p:nvPr/>
        </p:nvPicPr>
        <p:blipFill rotWithShape="1">
          <a:blip r:embed="rId2">
            <a:alphaModFix/>
          </a:blip>
          <a:srcRect b="0" l="0" r="0" t="0"/>
          <a:stretch/>
        </p:blipFill>
        <p:spPr>
          <a:xfrm>
            <a:off x="0" y="-20637"/>
            <a:ext cx="9144000" cy="5168900"/>
          </a:xfrm>
          <a:prstGeom prst="rect">
            <a:avLst/>
          </a:prstGeom>
          <a:noFill/>
          <a:ln>
            <a:noFill/>
          </a:ln>
        </p:spPr>
      </p:pic>
      <p:sp>
        <p:nvSpPr>
          <p:cNvPr id="277" name="Google Shape;277;p35"/>
          <p:cNvSpPr txBox="1"/>
          <p:nvPr>
            <p:ph idx="1" type="body"/>
          </p:nvPr>
        </p:nvSpPr>
        <p:spPr>
          <a:xfrm>
            <a:off x="616744" y="1885363"/>
            <a:ext cx="6797279" cy="74602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2400"/>
              <a:buNone/>
              <a:defRPr b="1" i="0" sz="2400">
                <a:solidFill>
                  <a:schemeClr val="lt1"/>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78" name="Google Shape;278;p35"/>
          <p:cNvSpPr txBox="1"/>
          <p:nvPr>
            <p:ph idx="2" type="body"/>
          </p:nvPr>
        </p:nvSpPr>
        <p:spPr>
          <a:xfrm>
            <a:off x="616744" y="2635168"/>
            <a:ext cx="6797279" cy="43326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350"/>
              <a:buNone/>
              <a:defRPr b="0" i="0" sz="1350">
                <a:solidFill>
                  <a:schemeClr val="lt1"/>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79" name="Google Shape;279;p35"/>
          <p:cNvSpPr txBox="1"/>
          <p:nvPr>
            <p:ph idx="3" type="body"/>
          </p:nvPr>
        </p:nvSpPr>
        <p:spPr>
          <a:xfrm>
            <a:off x="616744" y="4603558"/>
            <a:ext cx="4128680" cy="196208"/>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750"/>
              </a:spcBef>
              <a:spcAft>
                <a:spcPts val="0"/>
              </a:spcAft>
              <a:buSzPts val="750"/>
              <a:buNone/>
              <a:defRPr sz="750">
                <a:solidFill>
                  <a:schemeClr val="lt1"/>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80" name="Google Shape;280;p35"/>
          <p:cNvSpPr txBox="1"/>
          <p:nvPr/>
        </p:nvSpPr>
        <p:spPr>
          <a:xfrm>
            <a:off x="-354523" y="3152948"/>
            <a:ext cx="184731" cy="2482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013">
              <a:solidFill>
                <a:schemeClr val="dk1"/>
              </a:solidFill>
              <a:latin typeface="Arial"/>
              <a:ea typeface="Arial"/>
              <a:cs typeface="Arial"/>
              <a:sym typeface="Arial"/>
            </a:endParaRPr>
          </a:p>
        </p:txBody>
      </p:sp>
      <p:pic>
        <p:nvPicPr>
          <p:cNvPr id="281" name="Google Shape;281;p35"/>
          <p:cNvPicPr preferRelativeResize="0"/>
          <p:nvPr/>
        </p:nvPicPr>
        <p:blipFill rotWithShape="1">
          <a:blip r:embed="rId3">
            <a:alphaModFix/>
          </a:blip>
          <a:srcRect b="0" l="0" r="0" t="0"/>
          <a:stretch/>
        </p:blipFill>
        <p:spPr>
          <a:xfrm>
            <a:off x="420719" y="378473"/>
            <a:ext cx="1410964" cy="265555"/>
          </a:xfrm>
          <a:prstGeom prst="rect">
            <a:avLst/>
          </a:prstGeom>
          <a:noFill/>
          <a:ln>
            <a:noFill/>
          </a:ln>
        </p:spPr>
      </p:pic>
      <p:pic>
        <p:nvPicPr>
          <p:cNvPr id="282" name="Google Shape;282;p35"/>
          <p:cNvPicPr preferRelativeResize="0"/>
          <p:nvPr/>
        </p:nvPicPr>
        <p:blipFill rotWithShape="1">
          <a:blip r:embed="rId4">
            <a:alphaModFix/>
          </a:blip>
          <a:srcRect b="0" l="0" r="0" t="0"/>
          <a:stretch/>
        </p:blipFill>
        <p:spPr>
          <a:xfrm>
            <a:off x="6935988" y="374600"/>
            <a:ext cx="1760215" cy="274573"/>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 Emerald">
  <p:cSld name="Transition Slide - Emerald">
    <p:spTree>
      <p:nvGrpSpPr>
        <p:cNvPr id="283" name="Shape 283"/>
        <p:cNvGrpSpPr/>
        <p:nvPr/>
      </p:nvGrpSpPr>
      <p:grpSpPr>
        <a:xfrm>
          <a:off x="0" y="0"/>
          <a:ext cx="0" cy="0"/>
          <a:chOff x="0" y="0"/>
          <a:chExt cx="0" cy="0"/>
        </a:xfrm>
      </p:grpSpPr>
      <p:pic>
        <p:nvPicPr>
          <p:cNvPr descr="Background pattern&#10;&#10;Description automatically generated" id="284" name="Google Shape;284;p36"/>
          <p:cNvPicPr preferRelativeResize="0"/>
          <p:nvPr/>
        </p:nvPicPr>
        <p:blipFill rotWithShape="1">
          <a:blip r:embed="rId2">
            <a:alphaModFix/>
          </a:blip>
          <a:srcRect b="0" l="0" r="0" t="0"/>
          <a:stretch/>
        </p:blipFill>
        <p:spPr>
          <a:xfrm>
            <a:off x="0" y="944563"/>
            <a:ext cx="9144000" cy="4203700"/>
          </a:xfrm>
          <a:prstGeom prst="rect">
            <a:avLst/>
          </a:prstGeom>
          <a:noFill/>
          <a:ln>
            <a:noFill/>
          </a:ln>
        </p:spPr>
      </p:pic>
      <p:sp>
        <p:nvSpPr>
          <p:cNvPr id="285" name="Google Shape;285;p36"/>
          <p:cNvSpPr txBox="1"/>
          <p:nvPr>
            <p:ph idx="1" type="body"/>
          </p:nvPr>
        </p:nvSpPr>
        <p:spPr>
          <a:xfrm>
            <a:off x="616744" y="2632363"/>
            <a:ext cx="5333580" cy="746021"/>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2400"/>
              <a:buNone/>
              <a:defRPr b="1" i="0" sz="2400">
                <a:solidFill>
                  <a:schemeClr val="lt1"/>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86" name="Google Shape;286;p36"/>
          <p:cNvSpPr txBox="1"/>
          <p:nvPr>
            <p:ph idx="2" type="body"/>
          </p:nvPr>
        </p:nvSpPr>
        <p:spPr>
          <a:xfrm>
            <a:off x="616744" y="4603558"/>
            <a:ext cx="4128680" cy="196208"/>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750"/>
              </a:spcBef>
              <a:spcAft>
                <a:spcPts val="0"/>
              </a:spcAft>
              <a:buSzPts val="750"/>
              <a:buNone/>
              <a:defRPr sz="750">
                <a:solidFill>
                  <a:schemeClr val="lt1"/>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287" name="Google Shape;287;p36"/>
          <p:cNvPicPr preferRelativeResize="0"/>
          <p:nvPr/>
        </p:nvPicPr>
        <p:blipFill rotWithShape="1">
          <a:blip r:embed="rId3">
            <a:alphaModFix/>
          </a:blip>
          <a:srcRect b="0" l="0" r="0" t="0"/>
          <a:stretch/>
        </p:blipFill>
        <p:spPr>
          <a:xfrm>
            <a:off x="6935988" y="374599"/>
            <a:ext cx="1760215" cy="274573"/>
          </a:xfrm>
          <a:prstGeom prst="rect">
            <a:avLst/>
          </a:prstGeom>
          <a:noFill/>
          <a:ln>
            <a:noFill/>
          </a:ln>
        </p:spPr>
      </p:pic>
      <p:pic>
        <p:nvPicPr>
          <p:cNvPr id="288" name="Google Shape;288;p36"/>
          <p:cNvPicPr preferRelativeResize="0"/>
          <p:nvPr/>
        </p:nvPicPr>
        <p:blipFill rotWithShape="1">
          <a:blip r:embed="rId4">
            <a:alphaModFix/>
          </a:blip>
          <a:srcRect b="0" l="0" r="0" t="0"/>
          <a:stretch/>
        </p:blipFill>
        <p:spPr>
          <a:xfrm>
            <a:off x="422113" y="378799"/>
            <a:ext cx="1408176" cy="26490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 Emerald">
  <p:cSld name="Section Slide - Emerald">
    <p:spTree>
      <p:nvGrpSpPr>
        <p:cNvPr id="289" name="Shape 289"/>
        <p:cNvGrpSpPr/>
        <p:nvPr/>
      </p:nvGrpSpPr>
      <p:grpSpPr>
        <a:xfrm>
          <a:off x="0" y="0"/>
          <a:ext cx="0" cy="0"/>
          <a:chOff x="0" y="0"/>
          <a:chExt cx="0" cy="0"/>
        </a:xfrm>
      </p:grpSpPr>
      <p:pic>
        <p:nvPicPr>
          <p:cNvPr descr="Shape, background pattern&#10;&#10;Description automatically generated" id="290" name="Google Shape;290;p37"/>
          <p:cNvPicPr preferRelativeResize="0"/>
          <p:nvPr/>
        </p:nvPicPr>
        <p:blipFill rotWithShape="1">
          <a:blip r:embed="rId2">
            <a:alphaModFix/>
          </a:blip>
          <a:srcRect b="0" l="0" r="0" t="0"/>
          <a:stretch/>
        </p:blipFill>
        <p:spPr>
          <a:xfrm>
            <a:off x="0" y="191"/>
            <a:ext cx="2981804" cy="5148072"/>
          </a:xfrm>
          <a:prstGeom prst="rect">
            <a:avLst/>
          </a:prstGeom>
          <a:noFill/>
          <a:ln>
            <a:noFill/>
          </a:ln>
        </p:spPr>
      </p:pic>
      <p:sp>
        <p:nvSpPr>
          <p:cNvPr id="291" name="Google Shape;291;p37"/>
          <p:cNvSpPr txBox="1"/>
          <p:nvPr>
            <p:ph type="title"/>
          </p:nvPr>
        </p:nvSpPr>
        <p:spPr>
          <a:xfrm>
            <a:off x="240030" y="1372692"/>
            <a:ext cx="2653392" cy="830997"/>
          </a:xfrm>
          <a:prstGeom prst="rect">
            <a:avLst/>
          </a:prstGeom>
          <a:noFill/>
          <a:ln>
            <a:noFill/>
          </a:ln>
        </p:spPr>
        <p:txBody>
          <a:bodyPr anchorCtr="0" anchor="t" bIns="45700" lIns="91425" spcFirstLastPara="1" rIns="91425" wrap="square" tIns="45700">
            <a:spAutoFit/>
          </a:bodyPr>
          <a:lstStyle>
            <a:lvl1pPr lvl="0" algn="l">
              <a:lnSpc>
                <a:spcPct val="100000"/>
              </a:lnSpc>
              <a:spcBef>
                <a:spcPts val="0"/>
              </a:spcBef>
              <a:spcAft>
                <a:spcPts val="0"/>
              </a:spcAft>
              <a:buClr>
                <a:schemeClr val="lt1"/>
              </a:buClr>
              <a:buSzPts val="2400"/>
              <a:buFont typeface="Arial Black"/>
              <a:buNone/>
              <a:defRPr sz="2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2" name="Google Shape;292;p37"/>
          <p:cNvSpPr txBox="1"/>
          <p:nvPr>
            <p:ph idx="1" type="body"/>
          </p:nvPr>
        </p:nvSpPr>
        <p:spPr>
          <a:xfrm>
            <a:off x="3630706" y="1372691"/>
            <a:ext cx="5091172" cy="325832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rgbClr val="404040"/>
              </a:buClr>
              <a:buSzPts val="1500"/>
              <a:buNone/>
              <a:defRPr b="0" sz="1500">
                <a:solidFill>
                  <a:srgbClr val="404040"/>
                </a:solidFill>
              </a:defRPr>
            </a:lvl1pPr>
            <a:lvl2pPr indent="-304800" lvl="1" marL="914400" algn="l">
              <a:lnSpc>
                <a:spcPct val="90000"/>
              </a:lnSpc>
              <a:spcBef>
                <a:spcPts val="1350"/>
              </a:spcBef>
              <a:spcAft>
                <a:spcPts val="0"/>
              </a:spcAft>
              <a:buClr>
                <a:srgbClr val="404040"/>
              </a:buClr>
              <a:buSzPts val="1200"/>
              <a:buChar char="•"/>
              <a:defRPr sz="1200">
                <a:solidFill>
                  <a:srgbClr val="404040"/>
                </a:solidFill>
              </a:defRPr>
            </a:lvl2pPr>
            <a:lvl3pPr indent="-295275" lvl="2" marL="1371600" algn="l">
              <a:lnSpc>
                <a:spcPct val="90000"/>
              </a:lnSpc>
              <a:spcBef>
                <a:spcPts val="1350"/>
              </a:spcBef>
              <a:spcAft>
                <a:spcPts val="0"/>
              </a:spcAft>
              <a:buClr>
                <a:srgbClr val="404040"/>
              </a:buClr>
              <a:buSzPts val="1050"/>
              <a:buFont typeface="Arial"/>
              <a:buChar char="•"/>
              <a:defRPr sz="1050">
                <a:solidFill>
                  <a:srgbClr val="404040"/>
                </a:solidFill>
              </a:defRPr>
            </a:lvl3pPr>
            <a:lvl4pPr indent="-314325" lvl="3" marL="1828800" algn="l">
              <a:lnSpc>
                <a:spcPct val="90000"/>
              </a:lnSpc>
              <a:spcBef>
                <a:spcPts val="375"/>
              </a:spcBef>
              <a:spcAft>
                <a:spcPts val="0"/>
              </a:spcAft>
              <a:buSzPts val="1350"/>
              <a:buChar char="•"/>
              <a:defRPr>
                <a:solidFill>
                  <a:schemeClr val="dk1"/>
                </a:solidFill>
              </a:defRPr>
            </a:lvl4pPr>
            <a:lvl5pPr indent="-314325" lvl="4" marL="2286000" algn="l">
              <a:lnSpc>
                <a:spcPct val="90000"/>
              </a:lnSpc>
              <a:spcBef>
                <a:spcPts val="375"/>
              </a:spcBef>
              <a:spcAft>
                <a:spcPts val="0"/>
              </a:spcAft>
              <a:buSzPts val="1350"/>
              <a:buChar char="•"/>
              <a:defRPr>
                <a:solidFill>
                  <a:schemeClr val="dk1"/>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293" name="Google Shape;293;p37"/>
          <p:cNvPicPr preferRelativeResize="0"/>
          <p:nvPr/>
        </p:nvPicPr>
        <p:blipFill rotWithShape="1">
          <a:blip r:embed="rId3">
            <a:alphaModFix/>
          </a:blip>
          <a:srcRect b="0" l="0" r="0" t="0"/>
          <a:stretch/>
        </p:blipFill>
        <p:spPr>
          <a:xfrm>
            <a:off x="6935988" y="374599"/>
            <a:ext cx="1760215" cy="274573"/>
          </a:xfrm>
          <a:prstGeom prst="rect">
            <a:avLst/>
          </a:prstGeom>
          <a:noFill/>
          <a:ln>
            <a:noFill/>
          </a:ln>
        </p:spPr>
      </p:pic>
      <p:pic>
        <p:nvPicPr>
          <p:cNvPr id="294" name="Google Shape;294;p37"/>
          <p:cNvPicPr preferRelativeResize="0"/>
          <p:nvPr/>
        </p:nvPicPr>
        <p:blipFill rotWithShape="1">
          <a:blip r:embed="rId4">
            <a:alphaModFix/>
          </a:blip>
          <a:srcRect b="0" l="0" r="0" t="0"/>
          <a:stretch/>
        </p:blipFill>
        <p:spPr>
          <a:xfrm>
            <a:off x="7286761" y="4706471"/>
            <a:ext cx="1408176" cy="264904"/>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UP Slide - Emerald">
  <p:cSld name="5UP Slide - Emerald">
    <p:spTree>
      <p:nvGrpSpPr>
        <p:cNvPr id="295" name="Shape 295"/>
        <p:cNvGrpSpPr/>
        <p:nvPr/>
      </p:nvGrpSpPr>
      <p:grpSpPr>
        <a:xfrm>
          <a:off x="0" y="0"/>
          <a:ext cx="0" cy="0"/>
          <a:chOff x="0" y="0"/>
          <a:chExt cx="0" cy="0"/>
        </a:xfrm>
      </p:grpSpPr>
      <p:pic>
        <p:nvPicPr>
          <p:cNvPr id="296" name="Google Shape;296;p38"/>
          <p:cNvPicPr preferRelativeResize="0"/>
          <p:nvPr/>
        </p:nvPicPr>
        <p:blipFill rotWithShape="1">
          <a:blip r:embed="rId2">
            <a:alphaModFix/>
          </a:blip>
          <a:srcRect b="0" l="0" r="0" t="0"/>
          <a:stretch/>
        </p:blipFill>
        <p:spPr>
          <a:xfrm>
            <a:off x="0" y="2574131"/>
            <a:ext cx="9144000" cy="342900"/>
          </a:xfrm>
          <a:prstGeom prst="rect">
            <a:avLst/>
          </a:prstGeom>
          <a:noFill/>
          <a:ln>
            <a:noFill/>
          </a:ln>
        </p:spPr>
      </p:pic>
      <p:sp>
        <p:nvSpPr>
          <p:cNvPr id="297" name="Google Shape;297;p38"/>
          <p:cNvSpPr/>
          <p:nvPr>
            <p:ph idx="2" type="pic"/>
          </p:nvPr>
        </p:nvSpPr>
        <p:spPr>
          <a:xfrm>
            <a:off x="5872" y="1123681"/>
            <a:ext cx="1817370" cy="1441514"/>
          </a:xfrm>
          <a:prstGeom prst="rect">
            <a:avLst/>
          </a:prstGeom>
          <a:noFill/>
          <a:ln>
            <a:noFill/>
          </a:ln>
        </p:spPr>
      </p:sp>
      <p:sp>
        <p:nvSpPr>
          <p:cNvPr id="298" name="Google Shape;298;p38"/>
          <p:cNvSpPr/>
          <p:nvPr>
            <p:ph idx="3" type="pic"/>
          </p:nvPr>
        </p:nvSpPr>
        <p:spPr>
          <a:xfrm>
            <a:off x="1833338" y="1123681"/>
            <a:ext cx="1817370" cy="1441514"/>
          </a:xfrm>
          <a:prstGeom prst="rect">
            <a:avLst/>
          </a:prstGeom>
          <a:noFill/>
          <a:ln>
            <a:noFill/>
          </a:ln>
        </p:spPr>
      </p:sp>
      <p:sp>
        <p:nvSpPr>
          <p:cNvPr id="299" name="Google Shape;299;p38"/>
          <p:cNvSpPr/>
          <p:nvPr>
            <p:ph idx="4" type="pic"/>
          </p:nvPr>
        </p:nvSpPr>
        <p:spPr>
          <a:xfrm>
            <a:off x="3660805" y="1123681"/>
            <a:ext cx="1817370" cy="1441514"/>
          </a:xfrm>
          <a:prstGeom prst="rect">
            <a:avLst/>
          </a:prstGeom>
          <a:noFill/>
          <a:ln>
            <a:noFill/>
          </a:ln>
        </p:spPr>
      </p:sp>
      <p:sp>
        <p:nvSpPr>
          <p:cNvPr id="300" name="Google Shape;300;p38"/>
          <p:cNvSpPr/>
          <p:nvPr>
            <p:ph idx="5" type="pic"/>
          </p:nvPr>
        </p:nvSpPr>
        <p:spPr>
          <a:xfrm>
            <a:off x="5488271" y="1123681"/>
            <a:ext cx="1817370" cy="1441514"/>
          </a:xfrm>
          <a:prstGeom prst="rect">
            <a:avLst/>
          </a:prstGeom>
          <a:noFill/>
          <a:ln>
            <a:noFill/>
          </a:ln>
        </p:spPr>
      </p:sp>
      <p:sp>
        <p:nvSpPr>
          <p:cNvPr id="301" name="Google Shape;301;p38"/>
          <p:cNvSpPr/>
          <p:nvPr>
            <p:ph idx="6" type="pic"/>
          </p:nvPr>
        </p:nvSpPr>
        <p:spPr>
          <a:xfrm>
            <a:off x="7315739" y="1123681"/>
            <a:ext cx="1817370" cy="1441514"/>
          </a:xfrm>
          <a:prstGeom prst="rect">
            <a:avLst/>
          </a:prstGeom>
          <a:noFill/>
          <a:ln>
            <a:noFill/>
          </a:ln>
        </p:spPr>
      </p:sp>
      <p:sp>
        <p:nvSpPr>
          <p:cNvPr id="302" name="Google Shape;302;p38"/>
          <p:cNvSpPr txBox="1"/>
          <p:nvPr>
            <p:ph idx="1" type="body"/>
          </p:nvPr>
        </p:nvSpPr>
        <p:spPr>
          <a:xfrm>
            <a:off x="280036" y="343394"/>
            <a:ext cx="6490097" cy="51113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2100"/>
              <a:buNone/>
              <a:defRPr b="1" i="0" sz="2100">
                <a:solidFill>
                  <a:srgbClr val="404040"/>
                </a:solidFill>
                <a:latin typeface="Arial Black"/>
                <a:ea typeface="Arial Black"/>
                <a:cs typeface="Arial Black"/>
                <a:sym typeface="Arial Black"/>
              </a:defRPr>
            </a:lvl1pPr>
            <a:lvl2pPr indent="-361950" lvl="1" marL="914400" algn="l">
              <a:lnSpc>
                <a:spcPct val="90000"/>
              </a:lnSpc>
              <a:spcBef>
                <a:spcPts val="375"/>
              </a:spcBef>
              <a:spcAft>
                <a:spcPts val="0"/>
              </a:spcAft>
              <a:buSzPts val="2100"/>
              <a:buChar char="•"/>
              <a:defRPr b="1" i="0" sz="2100">
                <a:latin typeface="Arial Black"/>
                <a:ea typeface="Arial Black"/>
                <a:cs typeface="Arial Black"/>
                <a:sym typeface="Arial Black"/>
              </a:defRPr>
            </a:lvl2pPr>
            <a:lvl3pPr indent="-361950" lvl="2" marL="1371600" algn="l">
              <a:lnSpc>
                <a:spcPct val="90000"/>
              </a:lnSpc>
              <a:spcBef>
                <a:spcPts val="375"/>
              </a:spcBef>
              <a:spcAft>
                <a:spcPts val="0"/>
              </a:spcAft>
              <a:buSzPts val="2100"/>
              <a:buChar char="•"/>
              <a:defRPr b="1" i="0" sz="2100">
                <a:latin typeface="Arial Black"/>
                <a:ea typeface="Arial Black"/>
                <a:cs typeface="Arial Black"/>
                <a:sym typeface="Arial Black"/>
              </a:defRPr>
            </a:lvl3pPr>
            <a:lvl4pPr indent="-361950" lvl="3" marL="1828800" algn="l">
              <a:lnSpc>
                <a:spcPct val="90000"/>
              </a:lnSpc>
              <a:spcBef>
                <a:spcPts val="375"/>
              </a:spcBef>
              <a:spcAft>
                <a:spcPts val="0"/>
              </a:spcAft>
              <a:buSzPts val="2100"/>
              <a:buChar char="•"/>
              <a:defRPr b="1" i="0" sz="2100">
                <a:latin typeface="Arial Black"/>
                <a:ea typeface="Arial Black"/>
                <a:cs typeface="Arial Black"/>
                <a:sym typeface="Arial Black"/>
              </a:defRPr>
            </a:lvl4pPr>
            <a:lvl5pPr indent="-361950" lvl="4" marL="2286000" algn="l">
              <a:lnSpc>
                <a:spcPct val="90000"/>
              </a:lnSpc>
              <a:spcBef>
                <a:spcPts val="375"/>
              </a:spcBef>
              <a:spcAft>
                <a:spcPts val="0"/>
              </a:spcAft>
              <a:buSzPts val="2100"/>
              <a:buChar char="•"/>
              <a:defRPr b="1" i="0" sz="2100">
                <a:latin typeface="Arial Black"/>
                <a:ea typeface="Arial Black"/>
                <a:cs typeface="Arial Black"/>
                <a:sym typeface="Arial Black"/>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03" name="Google Shape;303;p38"/>
          <p:cNvSpPr txBox="1"/>
          <p:nvPr>
            <p:ph idx="7" type="body"/>
          </p:nvPr>
        </p:nvSpPr>
        <p:spPr>
          <a:xfrm>
            <a:off x="280036" y="3200141"/>
            <a:ext cx="1468272" cy="1604730"/>
          </a:xfrm>
          <a:prstGeom prst="rect">
            <a:avLst/>
          </a:prstGeom>
          <a:noFill/>
          <a:ln>
            <a:noFill/>
          </a:ln>
        </p:spPr>
        <p:txBody>
          <a:bodyPr anchorCtr="0" anchor="t" bIns="45700" lIns="91425" spcFirstLastPara="1" rIns="91425" wrap="square" tIns="45700">
            <a:normAutofit/>
          </a:bodyPr>
          <a:lstStyle>
            <a:lvl1pPr indent="-285750" lvl="0" marL="457200" algn="l">
              <a:lnSpc>
                <a:spcPct val="160000"/>
              </a:lnSpc>
              <a:spcBef>
                <a:spcPts val="1350"/>
              </a:spcBef>
              <a:spcAft>
                <a:spcPts val="0"/>
              </a:spcAft>
              <a:buClr>
                <a:srgbClr val="58626E"/>
              </a:buClr>
              <a:buSzPts val="900"/>
              <a:buFont typeface="NTR"/>
              <a:buChar char="•"/>
              <a:defRPr sz="900">
                <a:solidFill>
                  <a:srgbClr val="404040"/>
                </a:solidFill>
              </a:defRPr>
            </a:lvl1pPr>
            <a:lvl2pPr indent="-276225" lvl="1" marL="914400" algn="l">
              <a:lnSpc>
                <a:spcPct val="90000"/>
              </a:lnSpc>
              <a:spcBef>
                <a:spcPts val="375"/>
              </a:spcBef>
              <a:spcAft>
                <a:spcPts val="0"/>
              </a:spcAft>
              <a:buSzPts val="750"/>
              <a:buChar char="•"/>
              <a:defRPr sz="750"/>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04" name="Google Shape;304;p38"/>
          <p:cNvSpPr txBox="1"/>
          <p:nvPr>
            <p:ph idx="8" type="body"/>
          </p:nvPr>
        </p:nvSpPr>
        <p:spPr>
          <a:xfrm>
            <a:off x="7542110" y="3200141"/>
            <a:ext cx="1468272" cy="1604730"/>
          </a:xfrm>
          <a:prstGeom prst="rect">
            <a:avLst/>
          </a:prstGeom>
          <a:noFill/>
          <a:ln>
            <a:noFill/>
          </a:ln>
        </p:spPr>
        <p:txBody>
          <a:bodyPr anchorCtr="0" anchor="t" bIns="45700" lIns="91425" spcFirstLastPara="1" rIns="91425" wrap="square" tIns="45700">
            <a:normAutofit/>
          </a:bodyPr>
          <a:lstStyle>
            <a:lvl1pPr indent="-285750" lvl="0" marL="457200" algn="l">
              <a:lnSpc>
                <a:spcPct val="160000"/>
              </a:lnSpc>
              <a:spcBef>
                <a:spcPts val="1350"/>
              </a:spcBef>
              <a:spcAft>
                <a:spcPts val="0"/>
              </a:spcAft>
              <a:buClr>
                <a:srgbClr val="58626E"/>
              </a:buClr>
              <a:buSzPts val="900"/>
              <a:buFont typeface="NTR"/>
              <a:buChar char="•"/>
              <a:defRPr sz="900">
                <a:solidFill>
                  <a:srgbClr val="404040"/>
                </a:solidFill>
              </a:defRPr>
            </a:lvl1pPr>
            <a:lvl2pPr indent="-276225" lvl="1" marL="914400" algn="l">
              <a:lnSpc>
                <a:spcPct val="90000"/>
              </a:lnSpc>
              <a:spcBef>
                <a:spcPts val="375"/>
              </a:spcBef>
              <a:spcAft>
                <a:spcPts val="0"/>
              </a:spcAft>
              <a:buSzPts val="750"/>
              <a:buChar char="•"/>
              <a:defRPr sz="750"/>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05" name="Google Shape;305;p38"/>
          <p:cNvSpPr txBox="1"/>
          <p:nvPr>
            <p:ph idx="9" type="body"/>
          </p:nvPr>
        </p:nvSpPr>
        <p:spPr>
          <a:xfrm>
            <a:off x="5726593" y="3200140"/>
            <a:ext cx="1468272" cy="1604730"/>
          </a:xfrm>
          <a:prstGeom prst="rect">
            <a:avLst/>
          </a:prstGeom>
          <a:noFill/>
          <a:ln>
            <a:noFill/>
          </a:ln>
        </p:spPr>
        <p:txBody>
          <a:bodyPr anchorCtr="0" anchor="t" bIns="45700" lIns="91425" spcFirstLastPara="1" rIns="91425" wrap="square" tIns="45700">
            <a:normAutofit/>
          </a:bodyPr>
          <a:lstStyle>
            <a:lvl1pPr indent="-285750" lvl="0" marL="457200" algn="l">
              <a:lnSpc>
                <a:spcPct val="160000"/>
              </a:lnSpc>
              <a:spcBef>
                <a:spcPts val="1350"/>
              </a:spcBef>
              <a:spcAft>
                <a:spcPts val="0"/>
              </a:spcAft>
              <a:buClr>
                <a:srgbClr val="58626E"/>
              </a:buClr>
              <a:buSzPts val="900"/>
              <a:buFont typeface="NTR"/>
              <a:buChar char="•"/>
              <a:defRPr sz="900">
                <a:solidFill>
                  <a:srgbClr val="404040"/>
                </a:solidFill>
              </a:defRPr>
            </a:lvl1pPr>
            <a:lvl2pPr indent="-276225" lvl="1" marL="914400" algn="l">
              <a:lnSpc>
                <a:spcPct val="90000"/>
              </a:lnSpc>
              <a:spcBef>
                <a:spcPts val="375"/>
              </a:spcBef>
              <a:spcAft>
                <a:spcPts val="0"/>
              </a:spcAft>
              <a:buSzPts val="750"/>
              <a:buChar char="•"/>
              <a:defRPr sz="750"/>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06" name="Google Shape;306;p38"/>
          <p:cNvSpPr txBox="1"/>
          <p:nvPr>
            <p:ph idx="13" type="body"/>
          </p:nvPr>
        </p:nvSpPr>
        <p:spPr>
          <a:xfrm>
            <a:off x="3911074" y="3200140"/>
            <a:ext cx="1468272" cy="1604730"/>
          </a:xfrm>
          <a:prstGeom prst="rect">
            <a:avLst/>
          </a:prstGeom>
          <a:noFill/>
          <a:ln>
            <a:noFill/>
          </a:ln>
        </p:spPr>
        <p:txBody>
          <a:bodyPr anchorCtr="0" anchor="t" bIns="45700" lIns="91425" spcFirstLastPara="1" rIns="91425" wrap="square" tIns="45700">
            <a:normAutofit/>
          </a:bodyPr>
          <a:lstStyle>
            <a:lvl1pPr indent="-285750" lvl="0" marL="457200" algn="l">
              <a:lnSpc>
                <a:spcPct val="160000"/>
              </a:lnSpc>
              <a:spcBef>
                <a:spcPts val="1350"/>
              </a:spcBef>
              <a:spcAft>
                <a:spcPts val="0"/>
              </a:spcAft>
              <a:buClr>
                <a:srgbClr val="58626E"/>
              </a:buClr>
              <a:buSzPts val="900"/>
              <a:buFont typeface="NTR"/>
              <a:buChar char="•"/>
              <a:defRPr sz="900">
                <a:solidFill>
                  <a:srgbClr val="404040"/>
                </a:solidFill>
              </a:defRPr>
            </a:lvl1pPr>
            <a:lvl2pPr indent="-276225" lvl="1" marL="914400" algn="l">
              <a:lnSpc>
                <a:spcPct val="90000"/>
              </a:lnSpc>
              <a:spcBef>
                <a:spcPts val="375"/>
              </a:spcBef>
              <a:spcAft>
                <a:spcPts val="0"/>
              </a:spcAft>
              <a:buSzPts val="750"/>
              <a:buChar char="•"/>
              <a:defRPr sz="750"/>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07" name="Google Shape;307;p38"/>
          <p:cNvSpPr txBox="1"/>
          <p:nvPr>
            <p:ph idx="14" type="body"/>
          </p:nvPr>
        </p:nvSpPr>
        <p:spPr>
          <a:xfrm>
            <a:off x="2095555" y="3200140"/>
            <a:ext cx="1468272" cy="1604730"/>
          </a:xfrm>
          <a:prstGeom prst="rect">
            <a:avLst/>
          </a:prstGeom>
          <a:noFill/>
          <a:ln>
            <a:noFill/>
          </a:ln>
        </p:spPr>
        <p:txBody>
          <a:bodyPr anchorCtr="0" anchor="t" bIns="45700" lIns="91425" spcFirstLastPara="1" rIns="91425" wrap="square" tIns="45700">
            <a:normAutofit/>
          </a:bodyPr>
          <a:lstStyle>
            <a:lvl1pPr indent="-285750" lvl="0" marL="457200" algn="l">
              <a:lnSpc>
                <a:spcPct val="160000"/>
              </a:lnSpc>
              <a:spcBef>
                <a:spcPts val="1350"/>
              </a:spcBef>
              <a:spcAft>
                <a:spcPts val="0"/>
              </a:spcAft>
              <a:buClr>
                <a:srgbClr val="58626E"/>
              </a:buClr>
              <a:buSzPts val="900"/>
              <a:buFont typeface="NTR"/>
              <a:buChar char="•"/>
              <a:defRPr sz="900">
                <a:solidFill>
                  <a:srgbClr val="404040"/>
                </a:solidFill>
              </a:defRPr>
            </a:lvl1pPr>
            <a:lvl2pPr indent="-276225" lvl="1" marL="914400" algn="l">
              <a:lnSpc>
                <a:spcPct val="90000"/>
              </a:lnSpc>
              <a:spcBef>
                <a:spcPts val="375"/>
              </a:spcBef>
              <a:spcAft>
                <a:spcPts val="0"/>
              </a:spcAft>
              <a:buSzPts val="750"/>
              <a:buChar char="•"/>
              <a:defRPr sz="750"/>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08" name="Google Shape;308;p38"/>
          <p:cNvSpPr txBox="1"/>
          <p:nvPr>
            <p:ph idx="15" type="body"/>
          </p:nvPr>
        </p:nvSpPr>
        <p:spPr>
          <a:xfrm>
            <a:off x="89066" y="2643341"/>
            <a:ext cx="1659242" cy="214181"/>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750"/>
              </a:spcBef>
              <a:spcAft>
                <a:spcPts val="0"/>
              </a:spcAft>
              <a:buSzPts val="1200"/>
              <a:buNone/>
              <a:defRPr b="0" i="0" sz="1200">
                <a:solidFill>
                  <a:schemeClr val="lt1"/>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09" name="Google Shape;309;p38"/>
          <p:cNvSpPr txBox="1"/>
          <p:nvPr>
            <p:ph idx="16" type="body"/>
          </p:nvPr>
        </p:nvSpPr>
        <p:spPr>
          <a:xfrm>
            <a:off x="1915722" y="2643341"/>
            <a:ext cx="1659242" cy="214181"/>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750"/>
              </a:spcBef>
              <a:spcAft>
                <a:spcPts val="0"/>
              </a:spcAft>
              <a:buSzPts val="1200"/>
              <a:buNone/>
              <a:defRPr b="0" i="0" sz="1200">
                <a:solidFill>
                  <a:schemeClr val="lt1"/>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10" name="Google Shape;310;p38"/>
          <p:cNvSpPr txBox="1"/>
          <p:nvPr>
            <p:ph idx="17" type="body"/>
          </p:nvPr>
        </p:nvSpPr>
        <p:spPr>
          <a:xfrm>
            <a:off x="3742379" y="2643341"/>
            <a:ext cx="1659242" cy="214181"/>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750"/>
              </a:spcBef>
              <a:spcAft>
                <a:spcPts val="0"/>
              </a:spcAft>
              <a:buSzPts val="1200"/>
              <a:buNone/>
              <a:defRPr b="0" i="0" sz="1200">
                <a:solidFill>
                  <a:schemeClr val="lt1"/>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11" name="Google Shape;311;p38"/>
          <p:cNvSpPr txBox="1"/>
          <p:nvPr>
            <p:ph idx="18" type="body"/>
          </p:nvPr>
        </p:nvSpPr>
        <p:spPr>
          <a:xfrm>
            <a:off x="5569036" y="2643341"/>
            <a:ext cx="1659242" cy="214181"/>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750"/>
              </a:spcBef>
              <a:spcAft>
                <a:spcPts val="0"/>
              </a:spcAft>
              <a:buSzPts val="1200"/>
              <a:buNone/>
              <a:defRPr b="0" i="0" sz="1200">
                <a:solidFill>
                  <a:schemeClr val="lt1"/>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12" name="Google Shape;312;p38"/>
          <p:cNvSpPr txBox="1"/>
          <p:nvPr>
            <p:ph idx="19" type="body"/>
          </p:nvPr>
        </p:nvSpPr>
        <p:spPr>
          <a:xfrm>
            <a:off x="7395693" y="2643341"/>
            <a:ext cx="1659242" cy="214181"/>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750"/>
              </a:spcBef>
              <a:spcAft>
                <a:spcPts val="0"/>
              </a:spcAft>
              <a:buSzPts val="1200"/>
              <a:buNone/>
              <a:defRPr b="0" i="0" sz="1200">
                <a:solidFill>
                  <a:schemeClr val="lt1"/>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313" name="Google Shape;313;p38"/>
          <p:cNvPicPr preferRelativeResize="0"/>
          <p:nvPr/>
        </p:nvPicPr>
        <p:blipFill rotWithShape="1">
          <a:blip r:embed="rId3">
            <a:alphaModFix/>
          </a:blip>
          <a:srcRect b="0" l="0" r="0" t="0"/>
          <a:stretch/>
        </p:blipFill>
        <p:spPr>
          <a:xfrm>
            <a:off x="6935988" y="374599"/>
            <a:ext cx="1760215" cy="274573"/>
          </a:xfrm>
          <a:prstGeom prst="rect">
            <a:avLst/>
          </a:prstGeom>
          <a:noFill/>
          <a:ln>
            <a:noFill/>
          </a:ln>
        </p:spPr>
      </p:pic>
      <p:pic>
        <p:nvPicPr>
          <p:cNvPr id="314" name="Google Shape;314;p38"/>
          <p:cNvPicPr preferRelativeResize="0"/>
          <p:nvPr/>
        </p:nvPicPr>
        <p:blipFill rotWithShape="1">
          <a:blip r:embed="rId4">
            <a:alphaModFix/>
          </a:blip>
          <a:srcRect b="0" l="0" r="0" t="0"/>
          <a:stretch/>
        </p:blipFill>
        <p:spPr>
          <a:xfrm>
            <a:off x="7286761" y="4706471"/>
            <a:ext cx="1408176" cy="264904"/>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UP Alt - Emerald">
  <p:cSld name="5UP Alt - Emerald">
    <p:spTree>
      <p:nvGrpSpPr>
        <p:cNvPr id="315" name="Shape 315"/>
        <p:cNvGrpSpPr/>
        <p:nvPr/>
      </p:nvGrpSpPr>
      <p:grpSpPr>
        <a:xfrm>
          <a:off x="0" y="0"/>
          <a:ext cx="0" cy="0"/>
          <a:chOff x="0" y="0"/>
          <a:chExt cx="0" cy="0"/>
        </a:xfrm>
      </p:grpSpPr>
      <p:pic>
        <p:nvPicPr>
          <p:cNvPr id="316" name="Google Shape;316;p39"/>
          <p:cNvPicPr preferRelativeResize="0"/>
          <p:nvPr/>
        </p:nvPicPr>
        <p:blipFill rotWithShape="1">
          <a:blip r:embed="rId2">
            <a:alphaModFix/>
          </a:blip>
          <a:srcRect b="0" l="0" r="0" t="0"/>
          <a:stretch/>
        </p:blipFill>
        <p:spPr>
          <a:xfrm>
            <a:off x="0" y="781664"/>
            <a:ext cx="9144000" cy="342900"/>
          </a:xfrm>
          <a:prstGeom prst="rect">
            <a:avLst/>
          </a:prstGeom>
          <a:noFill/>
          <a:ln>
            <a:noFill/>
          </a:ln>
        </p:spPr>
      </p:pic>
      <p:sp>
        <p:nvSpPr>
          <p:cNvPr id="317" name="Google Shape;317;p39"/>
          <p:cNvSpPr txBox="1"/>
          <p:nvPr>
            <p:ph idx="1" type="body"/>
          </p:nvPr>
        </p:nvSpPr>
        <p:spPr>
          <a:xfrm>
            <a:off x="280036" y="343394"/>
            <a:ext cx="6490097" cy="51113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2100"/>
              <a:buNone/>
              <a:defRPr b="1" i="0" sz="2100">
                <a:solidFill>
                  <a:srgbClr val="404040"/>
                </a:solidFill>
                <a:latin typeface="Arial Black"/>
                <a:ea typeface="Arial Black"/>
                <a:cs typeface="Arial Black"/>
                <a:sym typeface="Arial Black"/>
              </a:defRPr>
            </a:lvl1pPr>
            <a:lvl2pPr indent="-361950" lvl="1" marL="914400" algn="l">
              <a:lnSpc>
                <a:spcPct val="90000"/>
              </a:lnSpc>
              <a:spcBef>
                <a:spcPts val="375"/>
              </a:spcBef>
              <a:spcAft>
                <a:spcPts val="0"/>
              </a:spcAft>
              <a:buSzPts val="2100"/>
              <a:buChar char="•"/>
              <a:defRPr b="1" i="0" sz="2100">
                <a:latin typeface="Arial Black"/>
                <a:ea typeface="Arial Black"/>
                <a:cs typeface="Arial Black"/>
                <a:sym typeface="Arial Black"/>
              </a:defRPr>
            </a:lvl2pPr>
            <a:lvl3pPr indent="-361950" lvl="2" marL="1371600" algn="l">
              <a:lnSpc>
                <a:spcPct val="90000"/>
              </a:lnSpc>
              <a:spcBef>
                <a:spcPts val="375"/>
              </a:spcBef>
              <a:spcAft>
                <a:spcPts val="0"/>
              </a:spcAft>
              <a:buSzPts val="2100"/>
              <a:buChar char="•"/>
              <a:defRPr b="1" i="0" sz="2100">
                <a:latin typeface="Arial Black"/>
                <a:ea typeface="Arial Black"/>
                <a:cs typeface="Arial Black"/>
                <a:sym typeface="Arial Black"/>
              </a:defRPr>
            </a:lvl3pPr>
            <a:lvl4pPr indent="-361950" lvl="3" marL="1828800" algn="l">
              <a:lnSpc>
                <a:spcPct val="90000"/>
              </a:lnSpc>
              <a:spcBef>
                <a:spcPts val="375"/>
              </a:spcBef>
              <a:spcAft>
                <a:spcPts val="0"/>
              </a:spcAft>
              <a:buSzPts val="2100"/>
              <a:buChar char="•"/>
              <a:defRPr b="1" i="0" sz="2100">
                <a:latin typeface="Arial Black"/>
                <a:ea typeface="Arial Black"/>
                <a:cs typeface="Arial Black"/>
                <a:sym typeface="Arial Black"/>
              </a:defRPr>
            </a:lvl4pPr>
            <a:lvl5pPr indent="-361950" lvl="4" marL="2286000" algn="l">
              <a:lnSpc>
                <a:spcPct val="90000"/>
              </a:lnSpc>
              <a:spcBef>
                <a:spcPts val="375"/>
              </a:spcBef>
              <a:spcAft>
                <a:spcPts val="0"/>
              </a:spcAft>
              <a:buSzPts val="2100"/>
              <a:buChar char="•"/>
              <a:defRPr b="1" i="0" sz="2100">
                <a:latin typeface="Arial Black"/>
                <a:ea typeface="Arial Black"/>
                <a:cs typeface="Arial Black"/>
                <a:sym typeface="Arial Black"/>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18" name="Google Shape;318;p39"/>
          <p:cNvSpPr/>
          <p:nvPr/>
        </p:nvSpPr>
        <p:spPr>
          <a:xfrm flipH="1" rot="10800000">
            <a:off x="594202" y="1766511"/>
            <a:ext cx="1526375" cy="1318175"/>
          </a:xfrm>
          <a:prstGeom prst="rect">
            <a:avLst/>
          </a:prstGeom>
          <a:solidFill>
            <a:srgbClr val="58626E">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sp>
        <p:nvSpPr>
          <p:cNvPr id="319" name="Google Shape;319;p39"/>
          <p:cNvSpPr txBox="1"/>
          <p:nvPr>
            <p:ph idx="2" type="body"/>
          </p:nvPr>
        </p:nvSpPr>
        <p:spPr>
          <a:xfrm>
            <a:off x="675133" y="1849218"/>
            <a:ext cx="1371600" cy="1142706"/>
          </a:xfrm>
          <a:prstGeom prst="rect">
            <a:avLst/>
          </a:prstGeom>
          <a:noFill/>
          <a:ln>
            <a:noFill/>
          </a:ln>
        </p:spPr>
        <p:txBody>
          <a:bodyPr anchorCtr="0" anchor="t" bIns="45700" lIns="91425" spcFirstLastPara="1" rIns="91425" wrap="square" tIns="45700">
            <a:normAutofit/>
          </a:bodyPr>
          <a:lstStyle>
            <a:lvl1pPr indent="-228600" lvl="0" marL="457200" marR="0" algn="l">
              <a:lnSpc>
                <a:spcPct val="90000"/>
              </a:lnSpc>
              <a:spcBef>
                <a:spcPts val="750"/>
              </a:spcBef>
              <a:spcAft>
                <a:spcPts val="0"/>
              </a:spcAft>
              <a:buClr>
                <a:srgbClr val="404040"/>
              </a:buClr>
              <a:buSzPts val="900"/>
              <a:buFont typeface="Arial"/>
              <a:buNone/>
              <a:defRPr b="0" i="0" sz="900">
                <a:solidFill>
                  <a:srgbClr val="404040"/>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20" name="Google Shape;320;p39"/>
          <p:cNvSpPr/>
          <p:nvPr/>
        </p:nvSpPr>
        <p:spPr>
          <a:xfrm flipH="1" rot="10800000">
            <a:off x="2201507" y="1766510"/>
            <a:ext cx="1526375" cy="1318175"/>
          </a:xfrm>
          <a:prstGeom prst="rect">
            <a:avLst/>
          </a:prstGeom>
          <a:solidFill>
            <a:srgbClr val="58626E">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sp>
        <p:nvSpPr>
          <p:cNvPr id="321" name="Google Shape;321;p39"/>
          <p:cNvSpPr txBox="1"/>
          <p:nvPr>
            <p:ph idx="3" type="body"/>
          </p:nvPr>
        </p:nvSpPr>
        <p:spPr>
          <a:xfrm>
            <a:off x="2282438" y="1849217"/>
            <a:ext cx="1371600" cy="1142706"/>
          </a:xfrm>
          <a:prstGeom prst="rect">
            <a:avLst/>
          </a:prstGeom>
          <a:noFill/>
          <a:ln>
            <a:noFill/>
          </a:ln>
        </p:spPr>
        <p:txBody>
          <a:bodyPr anchorCtr="0" anchor="t" bIns="45700" lIns="91425" spcFirstLastPara="1" rIns="91425" wrap="square" tIns="45700">
            <a:normAutofit/>
          </a:bodyPr>
          <a:lstStyle>
            <a:lvl1pPr indent="-228600" lvl="0" marL="457200" marR="0" algn="l">
              <a:lnSpc>
                <a:spcPct val="90000"/>
              </a:lnSpc>
              <a:spcBef>
                <a:spcPts val="750"/>
              </a:spcBef>
              <a:spcAft>
                <a:spcPts val="0"/>
              </a:spcAft>
              <a:buClr>
                <a:srgbClr val="404040"/>
              </a:buClr>
              <a:buSzPts val="900"/>
              <a:buFont typeface="Arial"/>
              <a:buNone/>
              <a:defRPr b="0" i="0" sz="900">
                <a:solidFill>
                  <a:srgbClr val="404040"/>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22" name="Google Shape;322;p39"/>
          <p:cNvSpPr/>
          <p:nvPr/>
        </p:nvSpPr>
        <p:spPr>
          <a:xfrm flipH="1" rot="10800000">
            <a:off x="3808813" y="1757676"/>
            <a:ext cx="1526375" cy="1318175"/>
          </a:xfrm>
          <a:prstGeom prst="rect">
            <a:avLst/>
          </a:prstGeom>
          <a:solidFill>
            <a:srgbClr val="58626E">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sp>
        <p:nvSpPr>
          <p:cNvPr id="323" name="Google Shape;323;p39"/>
          <p:cNvSpPr txBox="1"/>
          <p:nvPr>
            <p:ph idx="4" type="body"/>
          </p:nvPr>
        </p:nvSpPr>
        <p:spPr>
          <a:xfrm>
            <a:off x="3889744" y="1840383"/>
            <a:ext cx="1371600" cy="1142706"/>
          </a:xfrm>
          <a:prstGeom prst="rect">
            <a:avLst/>
          </a:prstGeom>
          <a:noFill/>
          <a:ln>
            <a:noFill/>
          </a:ln>
        </p:spPr>
        <p:txBody>
          <a:bodyPr anchorCtr="0" anchor="t" bIns="45700" lIns="91425" spcFirstLastPara="1" rIns="91425" wrap="square" tIns="45700">
            <a:normAutofit/>
          </a:bodyPr>
          <a:lstStyle>
            <a:lvl1pPr indent="-228600" lvl="0" marL="457200" marR="0" algn="l">
              <a:lnSpc>
                <a:spcPct val="90000"/>
              </a:lnSpc>
              <a:spcBef>
                <a:spcPts val="750"/>
              </a:spcBef>
              <a:spcAft>
                <a:spcPts val="0"/>
              </a:spcAft>
              <a:buClr>
                <a:srgbClr val="404040"/>
              </a:buClr>
              <a:buSzPts val="900"/>
              <a:buFont typeface="Arial"/>
              <a:buNone/>
              <a:defRPr b="0" i="0" sz="900">
                <a:solidFill>
                  <a:srgbClr val="404040"/>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24" name="Google Shape;324;p39"/>
          <p:cNvSpPr/>
          <p:nvPr/>
        </p:nvSpPr>
        <p:spPr>
          <a:xfrm flipH="1" rot="10800000">
            <a:off x="5416118" y="1757676"/>
            <a:ext cx="1526375" cy="1318175"/>
          </a:xfrm>
          <a:prstGeom prst="rect">
            <a:avLst/>
          </a:prstGeom>
          <a:solidFill>
            <a:srgbClr val="58626E">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sp>
        <p:nvSpPr>
          <p:cNvPr id="325" name="Google Shape;325;p39"/>
          <p:cNvSpPr txBox="1"/>
          <p:nvPr>
            <p:ph idx="5" type="body"/>
          </p:nvPr>
        </p:nvSpPr>
        <p:spPr>
          <a:xfrm>
            <a:off x="5497049" y="1840383"/>
            <a:ext cx="1371600" cy="1142706"/>
          </a:xfrm>
          <a:prstGeom prst="rect">
            <a:avLst/>
          </a:prstGeom>
          <a:noFill/>
          <a:ln>
            <a:noFill/>
          </a:ln>
        </p:spPr>
        <p:txBody>
          <a:bodyPr anchorCtr="0" anchor="t" bIns="45700" lIns="91425" spcFirstLastPara="1" rIns="91425" wrap="square" tIns="45700">
            <a:normAutofit/>
          </a:bodyPr>
          <a:lstStyle>
            <a:lvl1pPr indent="-228600" lvl="0" marL="457200" marR="0" algn="l">
              <a:lnSpc>
                <a:spcPct val="90000"/>
              </a:lnSpc>
              <a:spcBef>
                <a:spcPts val="750"/>
              </a:spcBef>
              <a:spcAft>
                <a:spcPts val="0"/>
              </a:spcAft>
              <a:buClr>
                <a:srgbClr val="404040"/>
              </a:buClr>
              <a:buSzPts val="900"/>
              <a:buFont typeface="Arial"/>
              <a:buNone/>
              <a:defRPr b="0" i="0" sz="900">
                <a:solidFill>
                  <a:srgbClr val="404040"/>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26" name="Google Shape;326;p39"/>
          <p:cNvSpPr/>
          <p:nvPr/>
        </p:nvSpPr>
        <p:spPr>
          <a:xfrm flipH="1" rot="10800000">
            <a:off x="7018789" y="1757676"/>
            <a:ext cx="1526375" cy="1318175"/>
          </a:xfrm>
          <a:prstGeom prst="rect">
            <a:avLst/>
          </a:prstGeom>
          <a:solidFill>
            <a:srgbClr val="58626E">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sp>
        <p:nvSpPr>
          <p:cNvPr id="327" name="Google Shape;327;p39"/>
          <p:cNvSpPr txBox="1"/>
          <p:nvPr>
            <p:ph idx="6" type="body"/>
          </p:nvPr>
        </p:nvSpPr>
        <p:spPr>
          <a:xfrm>
            <a:off x="7099720" y="1840383"/>
            <a:ext cx="1371600" cy="1142706"/>
          </a:xfrm>
          <a:prstGeom prst="rect">
            <a:avLst/>
          </a:prstGeom>
          <a:noFill/>
          <a:ln>
            <a:noFill/>
          </a:ln>
        </p:spPr>
        <p:txBody>
          <a:bodyPr anchorCtr="0" anchor="t" bIns="45700" lIns="91425" spcFirstLastPara="1" rIns="91425" wrap="square" tIns="45700">
            <a:normAutofit/>
          </a:bodyPr>
          <a:lstStyle>
            <a:lvl1pPr indent="-228600" lvl="0" marL="457200" marR="0" algn="l">
              <a:lnSpc>
                <a:spcPct val="90000"/>
              </a:lnSpc>
              <a:spcBef>
                <a:spcPts val="750"/>
              </a:spcBef>
              <a:spcAft>
                <a:spcPts val="0"/>
              </a:spcAft>
              <a:buClr>
                <a:srgbClr val="404040"/>
              </a:buClr>
              <a:buSzPts val="900"/>
              <a:buFont typeface="Arial"/>
              <a:buNone/>
              <a:defRPr b="0" i="0" sz="900">
                <a:solidFill>
                  <a:srgbClr val="404040"/>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28" name="Google Shape;328;p39"/>
          <p:cNvSpPr/>
          <p:nvPr>
            <p:ph idx="7" type="pic"/>
          </p:nvPr>
        </p:nvSpPr>
        <p:spPr>
          <a:xfrm>
            <a:off x="594202" y="3354953"/>
            <a:ext cx="1526375" cy="803376"/>
          </a:xfrm>
          <a:prstGeom prst="rect">
            <a:avLst/>
          </a:prstGeom>
          <a:noFill/>
          <a:ln>
            <a:noFill/>
          </a:ln>
        </p:spPr>
      </p:sp>
      <p:sp>
        <p:nvSpPr>
          <p:cNvPr id="329" name="Google Shape;329;p39"/>
          <p:cNvSpPr/>
          <p:nvPr>
            <p:ph idx="8" type="pic"/>
          </p:nvPr>
        </p:nvSpPr>
        <p:spPr>
          <a:xfrm>
            <a:off x="2201507" y="3354953"/>
            <a:ext cx="1526375" cy="803376"/>
          </a:xfrm>
          <a:prstGeom prst="rect">
            <a:avLst/>
          </a:prstGeom>
          <a:noFill/>
          <a:ln>
            <a:noFill/>
          </a:ln>
        </p:spPr>
      </p:sp>
      <p:sp>
        <p:nvSpPr>
          <p:cNvPr id="330" name="Google Shape;330;p39"/>
          <p:cNvSpPr/>
          <p:nvPr>
            <p:ph idx="9" type="pic"/>
          </p:nvPr>
        </p:nvSpPr>
        <p:spPr>
          <a:xfrm>
            <a:off x="3808813" y="3354953"/>
            <a:ext cx="1526375" cy="803376"/>
          </a:xfrm>
          <a:prstGeom prst="rect">
            <a:avLst/>
          </a:prstGeom>
          <a:noFill/>
          <a:ln>
            <a:noFill/>
          </a:ln>
        </p:spPr>
      </p:sp>
      <p:sp>
        <p:nvSpPr>
          <p:cNvPr id="331" name="Google Shape;331;p39"/>
          <p:cNvSpPr/>
          <p:nvPr>
            <p:ph idx="13" type="pic"/>
          </p:nvPr>
        </p:nvSpPr>
        <p:spPr>
          <a:xfrm>
            <a:off x="5416118" y="3354953"/>
            <a:ext cx="1526375" cy="803376"/>
          </a:xfrm>
          <a:prstGeom prst="rect">
            <a:avLst/>
          </a:prstGeom>
          <a:noFill/>
          <a:ln>
            <a:noFill/>
          </a:ln>
        </p:spPr>
      </p:sp>
      <p:sp>
        <p:nvSpPr>
          <p:cNvPr id="332" name="Google Shape;332;p39"/>
          <p:cNvSpPr/>
          <p:nvPr>
            <p:ph idx="14" type="pic"/>
          </p:nvPr>
        </p:nvSpPr>
        <p:spPr>
          <a:xfrm>
            <a:off x="7018789" y="3354953"/>
            <a:ext cx="1526375" cy="803376"/>
          </a:xfrm>
          <a:prstGeom prst="rect">
            <a:avLst/>
          </a:prstGeom>
          <a:noFill/>
          <a:ln>
            <a:noFill/>
          </a:ln>
        </p:spPr>
      </p:sp>
      <p:sp>
        <p:nvSpPr>
          <p:cNvPr id="333" name="Google Shape;333;p39"/>
          <p:cNvSpPr txBox="1"/>
          <p:nvPr>
            <p:ph idx="15" type="body"/>
          </p:nvPr>
        </p:nvSpPr>
        <p:spPr>
          <a:xfrm>
            <a:off x="308196" y="837398"/>
            <a:ext cx="8236744" cy="2873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500"/>
              <a:buNone/>
              <a:defRPr b="1" i="0" sz="1500">
                <a:solidFill>
                  <a:schemeClr val="lt1"/>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334" name="Google Shape;334;p39"/>
          <p:cNvPicPr preferRelativeResize="0"/>
          <p:nvPr/>
        </p:nvPicPr>
        <p:blipFill rotWithShape="1">
          <a:blip r:embed="rId3">
            <a:alphaModFix/>
          </a:blip>
          <a:srcRect b="0" l="0" r="0" t="0"/>
          <a:stretch/>
        </p:blipFill>
        <p:spPr>
          <a:xfrm>
            <a:off x="6935988" y="374599"/>
            <a:ext cx="1760215" cy="274573"/>
          </a:xfrm>
          <a:prstGeom prst="rect">
            <a:avLst/>
          </a:prstGeom>
          <a:noFill/>
          <a:ln>
            <a:noFill/>
          </a:ln>
        </p:spPr>
      </p:pic>
      <p:pic>
        <p:nvPicPr>
          <p:cNvPr id="335" name="Google Shape;335;p39"/>
          <p:cNvPicPr preferRelativeResize="0"/>
          <p:nvPr/>
        </p:nvPicPr>
        <p:blipFill rotWithShape="1">
          <a:blip r:embed="rId4">
            <a:alphaModFix/>
          </a:blip>
          <a:srcRect b="0" l="0" r="0" t="0"/>
          <a:stretch/>
        </p:blipFill>
        <p:spPr>
          <a:xfrm>
            <a:off x="7286761" y="4706471"/>
            <a:ext cx="1408176" cy="26490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Gray">
  <p:cSld name="Title Slide - Gray">
    <p:bg>
      <p:bgPr>
        <a:solidFill>
          <a:schemeClr val="lt1"/>
        </a:solidFill>
      </p:bgPr>
    </p:bg>
    <p:spTree>
      <p:nvGrpSpPr>
        <p:cNvPr id="23" name="Shape 23"/>
        <p:cNvGrpSpPr/>
        <p:nvPr/>
      </p:nvGrpSpPr>
      <p:grpSpPr>
        <a:xfrm>
          <a:off x="0" y="0"/>
          <a:ext cx="0" cy="0"/>
          <a:chOff x="0" y="0"/>
          <a:chExt cx="0" cy="0"/>
        </a:xfrm>
      </p:grpSpPr>
      <p:pic>
        <p:nvPicPr>
          <p:cNvPr descr="Background pattern&#10;&#10;Description automatically generated" id="24" name="Google Shape;24;p13"/>
          <p:cNvPicPr preferRelativeResize="0"/>
          <p:nvPr/>
        </p:nvPicPr>
        <p:blipFill rotWithShape="1">
          <a:blip r:embed="rId2">
            <a:alphaModFix/>
          </a:blip>
          <a:srcRect b="0" l="0" r="0" t="0"/>
          <a:stretch/>
        </p:blipFill>
        <p:spPr>
          <a:xfrm>
            <a:off x="0" y="-20637"/>
            <a:ext cx="9144000" cy="5168900"/>
          </a:xfrm>
          <a:prstGeom prst="rect">
            <a:avLst/>
          </a:prstGeom>
          <a:noFill/>
          <a:ln>
            <a:noFill/>
          </a:ln>
        </p:spPr>
      </p:pic>
      <p:sp>
        <p:nvSpPr>
          <p:cNvPr id="25" name="Google Shape;25;p13"/>
          <p:cNvSpPr txBox="1"/>
          <p:nvPr>
            <p:ph idx="1" type="body"/>
          </p:nvPr>
        </p:nvSpPr>
        <p:spPr>
          <a:xfrm>
            <a:off x="616744" y="1885363"/>
            <a:ext cx="6797279" cy="74602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2400"/>
              <a:buNone/>
              <a:defRPr b="1" i="0" sz="2400">
                <a:solidFill>
                  <a:schemeClr val="lt1"/>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6" name="Google Shape;26;p13"/>
          <p:cNvSpPr txBox="1"/>
          <p:nvPr>
            <p:ph idx="2" type="body"/>
          </p:nvPr>
        </p:nvSpPr>
        <p:spPr>
          <a:xfrm>
            <a:off x="616744" y="2635168"/>
            <a:ext cx="6797279" cy="43326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350"/>
              <a:buNone/>
              <a:defRPr b="0" i="0" sz="1350">
                <a:solidFill>
                  <a:schemeClr val="lt1"/>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27" name="Google Shape;27;p13"/>
          <p:cNvPicPr preferRelativeResize="0"/>
          <p:nvPr/>
        </p:nvPicPr>
        <p:blipFill rotWithShape="1">
          <a:blip r:embed="rId3">
            <a:alphaModFix/>
          </a:blip>
          <a:srcRect b="0" l="0" r="0" t="0"/>
          <a:stretch/>
        </p:blipFill>
        <p:spPr>
          <a:xfrm>
            <a:off x="420719" y="378473"/>
            <a:ext cx="1410964" cy="265555"/>
          </a:xfrm>
          <a:prstGeom prst="rect">
            <a:avLst/>
          </a:prstGeom>
          <a:noFill/>
          <a:ln>
            <a:noFill/>
          </a:ln>
        </p:spPr>
      </p:pic>
      <p:pic>
        <p:nvPicPr>
          <p:cNvPr id="28" name="Google Shape;28;p13"/>
          <p:cNvPicPr preferRelativeResize="0"/>
          <p:nvPr/>
        </p:nvPicPr>
        <p:blipFill rotWithShape="1">
          <a:blip r:embed="rId4">
            <a:alphaModFix/>
          </a:blip>
          <a:srcRect b="0" l="0" r="0" t="0"/>
          <a:stretch/>
        </p:blipFill>
        <p:spPr>
          <a:xfrm>
            <a:off x="6935988" y="374600"/>
            <a:ext cx="1760215" cy="274573"/>
          </a:xfrm>
          <a:prstGeom prst="rect">
            <a:avLst/>
          </a:prstGeom>
          <a:noFill/>
          <a:ln>
            <a:noFill/>
          </a:ln>
        </p:spPr>
      </p:pic>
      <p:sp>
        <p:nvSpPr>
          <p:cNvPr id="29" name="Google Shape;29;p13"/>
          <p:cNvSpPr txBox="1"/>
          <p:nvPr>
            <p:ph idx="3" type="body"/>
          </p:nvPr>
        </p:nvSpPr>
        <p:spPr>
          <a:xfrm>
            <a:off x="616744" y="4603558"/>
            <a:ext cx="4128680" cy="196208"/>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750"/>
              </a:spcBef>
              <a:spcAft>
                <a:spcPts val="0"/>
              </a:spcAft>
              <a:buSzPts val="750"/>
              <a:buNone/>
              <a:defRPr sz="750">
                <a:solidFill>
                  <a:schemeClr val="lt1"/>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py and Image Slide - Emerald">
  <p:cSld name="Copy and Image Slide - Emerald">
    <p:spTree>
      <p:nvGrpSpPr>
        <p:cNvPr id="336" name="Shape 336"/>
        <p:cNvGrpSpPr/>
        <p:nvPr/>
      </p:nvGrpSpPr>
      <p:grpSpPr>
        <a:xfrm>
          <a:off x="0" y="0"/>
          <a:ext cx="0" cy="0"/>
          <a:chOff x="0" y="0"/>
          <a:chExt cx="0" cy="0"/>
        </a:xfrm>
      </p:grpSpPr>
      <p:pic>
        <p:nvPicPr>
          <p:cNvPr id="337" name="Google Shape;337;p40"/>
          <p:cNvPicPr preferRelativeResize="0"/>
          <p:nvPr/>
        </p:nvPicPr>
        <p:blipFill rotWithShape="1">
          <a:blip r:embed="rId2">
            <a:alphaModFix/>
          </a:blip>
          <a:srcRect b="0" l="0" r="0" t="0"/>
          <a:stretch/>
        </p:blipFill>
        <p:spPr>
          <a:xfrm>
            <a:off x="0" y="781664"/>
            <a:ext cx="9144000" cy="342900"/>
          </a:xfrm>
          <a:prstGeom prst="rect">
            <a:avLst/>
          </a:prstGeom>
          <a:noFill/>
          <a:ln>
            <a:noFill/>
          </a:ln>
        </p:spPr>
      </p:pic>
      <p:sp>
        <p:nvSpPr>
          <p:cNvPr id="338" name="Google Shape;338;p40"/>
          <p:cNvSpPr txBox="1"/>
          <p:nvPr>
            <p:ph idx="1" type="body"/>
          </p:nvPr>
        </p:nvSpPr>
        <p:spPr>
          <a:xfrm>
            <a:off x="280036" y="343394"/>
            <a:ext cx="6490097" cy="51113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2100"/>
              <a:buNone/>
              <a:defRPr b="1" i="0" sz="2100">
                <a:solidFill>
                  <a:srgbClr val="404040"/>
                </a:solidFill>
                <a:latin typeface="Arial Black"/>
                <a:ea typeface="Arial Black"/>
                <a:cs typeface="Arial Black"/>
                <a:sym typeface="Arial Black"/>
              </a:defRPr>
            </a:lvl1pPr>
            <a:lvl2pPr indent="-361950" lvl="1" marL="914400" algn="l">
              <a:lnSpc>
                <a:spcPct val="90000"/>
              </a:lnSpc>
              <a:spcBef>
                <a:spcPts val="375"/>
              </a:spcBef>
              <a:spcAft>
                <a:spcPts val="0"/>
              </a:spcAft>
              <a:buSzPts val="2100"/>
              <a:buChar char="•"/>
              <a:defRPr b="1" i="0" sz="2100">
                <a:latin typeface="Arial Black"/>
                <a:ea typeface="Arial Black"/>
                <a:cs typeface="Arial Black"/>
                <a:sym typeface="Arial Black"/>
              </a:defRPr>
            </a:lvl2pPr>
            <a:lvl3pPr indent="-361950" lvl="2" marL="1371600" algn="l">
              <a:lnSpc>
                <a:spcPct val="90000"/>
              </a:lnSpc>
              <a:spcBef>
                <a:spcPts val="375"/>
              </a:spcBef>
              <a:spcAft>
                <a:spcPts val="0"/>
              </a:spcAft>
              <a:buSzPts val="2100"/>
              <a:buChar char="•"/>
              <a:defRPr b="1" i="0" sz="2100">
                <a:latin typeface="Arial Black"/>
                <a:ea typeface="Arial Black"/>
                <a:cs typeface="Arial Black"/>
                <a:sym typeface="Arial Black"/>
              </a:defRPr>
            </a:lvl3pPr>
            <a:lvl4pPr indent="-361950" lvl="3" marL="1828800" algn="l">
              <a:lnSpc>
                <a:spcPct val="90000"/>
              </a:lnSpc>
              <a:spcBef>
                <a:spcPts val="375"/>
              </a:spcBef>
              <a:spcAft>
                <a:spcPts val="0"/>
              </a:spcAft>
              <a:buSzPts val="2100"/>
              <a:buChar char="•"/>
              <a:defRPr b="1" i="0" sz="2100">
                <a:latin typeface="Arial Black"/>
                <a:ea typeface="Arial Black"/>
                <a:cs typeface="Arial Black"/>
                <a:sym typeface="Arial Black"/>
              </a:defRPr>
            </a:lvl4pPr>
            <a:lvl5pPr indent="-361950" lvl="4" marL="2286000" algn="l">
              <a:lnSpc>
                <a:spcPct val="90000"/>
              </a:lnSpc>
              <a:spcBef>
                <a:spcPts val="375"/>
              </a:spcBef>
              <a:spcAft>
                <a:spcPts val="0"/>
              </a:spcAft>
              <a:buSzPts val="2100"/>
              <a:buChar char="•"/>
              <a:defRPr b="1" i="0" sz="2100">
                <a:latin typeface="Arial Black"/>
                <a:ea typeface="Arial Black"/>
                <a:cs typeface="Arial Black"/>
                <a:sym typeface="Arial Black"/>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39" name="Google Shape;339;p40"/>
          <p:cNvSpPr txBox="1"/>
          <p:nvPr>
            <p:ph idx="2" type="body"/>
          </p:nvPr>
        </p:nvSpPr>
        <p:spPr>
          <a:xfrm>
            <a:off x="558654" y="1518821"/>
            <a:ext cx="4988719" cy="3286049"/>
          </a:xfrm>
          <a:prstGeom prst="rect">
            <a:avLst/>
          </a:prstGeom>
          <a:noFill/>
          <a:ln>
            <a:noFill/>
          </a:ln>
        </p:spPr>
        <p:txBody>
          <a:bodyPr anchorCtr="0" anchor="t" bIns="45700" lIns="91425" spcFirstLastPara="1" rIns="91425" wrap="square" tIns="45700">
            <a:normAutofit/>
          </a:bodyPr>
          <a:lstStyle>
            <a:lvl1pPr indent="-295275" lvl="0" marL="457200" algn="l">
              <a:lnSpc>
                <a:spcPct val="137142"/>
              </a:lnSpc>
              <a:spcBef>
                <a:spcPts val="1350"/>
              </a:spcBef>
              <a:spcAft>
                <a:spcPts val="0"/>
              </a:spcAft>
              <a:buClr>
                <a:srgbClr val="404040"/>
              </a:buClr>
              <a:buSzPts val="1050"/>
              <a:buFont typeface="NTR"/>
              <a:buChar char="•"/>
              <a:defRPr sz="1050">
                <a:solidFill>
                  <a:srgbClr val="404040"/>
                </a:solidFill>
              </a:defRPr>
            </a:lvl1pPr>
            <a:lvl2pPr indent="-276225" lvl="1" marL="914400" algn="l">
              <a:lnSpc>
                <a:spcPct val="90000"/>
              </a:lnSpc>
              <a:spcBef>
                <a:spcPts val="375"/>
              </a:spcBef>
              <a:spcAft>
                <a:spcPts val="0"/>
              </a:spcAft>
              <a:buSzPts val="750"/>
              <a:buChar char="•"/>
              <a:defRPr sz="750"/>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40" name="Google Shape;340;p40"/>
          <p:cNvSpPr/>
          <p:nvPr>
            <p:ph idx="3" type="pic"/>
          </p:nvPr>
        </p:nvSpPr>
        <p:spPr>
          <a:xfrm>
            <a:off x="6077541" y="1123258"/>
            <a:ext cx="3066459" cy="4025005"/>
          </a:xfrm>
          <a:prstGeom prst="rect">
            <a:avLst/>
          </a:prstGeom>
          <a:noFill/>
          <a:ln>
            <a:noFill/>
          </a:ln>
        </p:spPr>
      </p:sp>
      <p:sp>
        <p:nvSpPr>
          <p:cNvPr id="341" name="Google Shape;341;p40"/>
          <p:cNvSpPr txBox="1"/>
          <p:nvPr>
            <p:ph idx="4" type="body"/>
          </p:nvPr>
        </p:nvSpPr>
        <p:spPr>
          <a:xfrm>
            <a:off x="308196" y="837398"/>
            <a:ext cx="8236744" cy="2873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500"/>
              <a:buNone/>
              <a:defRPr b="1" i="0" sz="1500">
                <a:solidFill>
                  <a:schemeClr val="lt1"/>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342" name="Google Shape;342;p40"/>
          <p:cNvPicPr preferRelativeResize="0"/>
          <p:nvPr/>
        </p:nvPicPr>
        <p:blipFill rotWithShape="1">
          <a:blip r:embed="rId3">
            <a:alphaModFix/>
          </a:blip>
          <a:srcRect b="0" l="0" r="0" t="0"/>
          <a:stretch/>
        </p:blipFill>
        <p:spPr>
          <a:xfrm>
            <a:off x="6935988" y="374599"/>
            <a:ext cx="1760215" cy="274573"/>
          </a:xfrm>
          <a:prstGeom prst="rect">
            <a:avLst/>
          </a:prstGeom>
          <a:noFill/>
          <a:ln>
            <a:noFill/>
          </a:ln>
        </p:spPr>
      </p:pic>
      <p:pic>
        <p:nvPicPr>
          <p:cNvPr id="343" name="Google Shape;343;p40"/>
          <p:cNvPicPr preferRelativeResize="0"/>
          <p:nvPr/>
        </p:nvPicPr>
        <p:blipFill rotWithShape="1">
          <a:blip r:embed="rId4">
            <a:alphaModFix/>
          </a:blip>
          <a:srcRect b="0" l="0" r="0" t="0"/>
          <a:stretch/>
        </p:blipFill>
        <p:spPr>
          <a:xfrm>
            <a:off x="7286761" y="4706471"/>
            <a:ext cx="1408176" cy="264904"/>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UP Title+Image+List - Emerald">
  <p:cSld name="3UP Title+Image+List - Emerald">
    <p:spTree>
      <p:nvGrpSpPr>
        <p:cNvPr id="344" name="Shape 344"/>
        <p:cNvGrpSpPr/>
        <p:nvPr/>
      </p:nvGrpSpPr>
      <p:grpSpPr>
        <a:xfrm>
          <a:off x="0" y="0"/>
          <a:ext cx="0" cy="0"/>
          <a:chOff x="0" y="0"/>
          <a:chExt cx="0" cy="0"/>
        </a:xfrm>
      </p:grpSpPr>
      <p:pic>
        <p:nvPicPr>
          <p:cNvPr id="345" name="Google Shape;345;p41"/>
          <p:cNvPicPr preferRelativeResize="0"/>
          <p:nvPr/>
        </p:nvPicPr>
        <p:blipFill rotWithShape="1">
          <a:blip r:embed="rId2">
            <a:alphaModFix/>
          </a:blip>
          <a:srcRect b="0" l="0" r="0" t="0"/>
          <a:stretch/>
        </p:blipFill>
        <p:spPr>
          <a:xfrm>
            <a:off x="0" y="781664"/>
            <a:ext cx="9144000" cy="342900"/>
          </a:xfrm>
          <a:prstGeom prst="rect">
            <a:avLst/>
          </a:prstGeom>
          <a:noFill/>
          <a:ln>
            <a:noFill/>
          </a:ln>
        </p:spPr>
      </p:pic>
      <p:sp>
        <p:nvSpPr>
          <p:cNvPr id="346" name="Google Shape;346;p41"/>
          <p:cNvSpPr txBox="1"/>
          <p:nvPr>
            <p:ph idx="1" type="body"/>
          </p:nvPr>
        </p:nvSpPr>
        <p:spPr>
          <a:xfrm>
            <a:off x="280036" y="343394"/>
            <a:ext cx="6490097" cy="51113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2100"/>
              <a:buNone/>
              <a:defRPr b="1" i="0" sz="2100">
                <a:solidFill>
                  <a:srgbClr val="404040"/>
                </a:solidFill>
                <a:latin typeface="Arial Black"/>
                <a:ea typeface="Arial Black"/>
                <a:cs typeface="Arial Black"/>
                <a:sym typeface="Arial Black"/>
              </a:defRPr>
            </a:lvl1pPr>
            <a:lvl2pPr indent="-361950" lvl="1" marL="914400" algn="l">
              <a:lnSpc>
                <a:spcPct val="90000"/>
              </a:lnSpc>
              <a:spcBef>
                <a:spcPts val="375"/>
              </a:spcBef>
              <a:spcAft>
                <a:spcPts val="0"/>
              </a:spcAft>
              <a:buSzPts val="2100"/>
              <a:buChar char="•"/>
              <a:defRPr b="1" i="0" sz="2100">
                <a:latin typeface="Arial Black"/>
                <a:ea typeface="Arial Black"/>
                <a:cs typeface="Arial Black"/>
                <a:sym typeface="Arial Black"/>
              </a:defRPr>
            </a:lvl2pPr>
            <a:lvl3pPr indent="-361950" lvl="2" marL="1371600" algn="l">
              <a:lnSpc>
                <a:spcPct val="90000"/>
              </a:lnSpc>
              <a:spcBef>
                <a:spcPts val="375"/>
              </a:spcBef>
              <a:spcAft>
                <a:spcPts val="0"/>
              </a:spcAft>
              <a:buSzPts val="2100"/>
              <a:buChar char="•"/>
              <a:defRPr b="1" i="0" sz="2100">
                <a:latin typeface="Arial Black"/>
                <a:ea typeface="Arial Black"/>
                <a:cs typeface="Arial Black"/>
                <a:sym typeface="Arial Black"/>
              </a:defRPr>
            </a:lvl3pPr>
            <a:lvl4pPr indent="-361950" lvl="3" marL="1828800" algn="l">
              <a:lnSpc>
                <a:spcPct val="90000"/>
              </a:lnSpc>
              <a:spcBef>
                <a:spcPts val="375"/>
              </a:spcBef>
              <a:spcAft>
                <a:spcPts val="0"/>
              </a:spcAft>
              <a:buSzPts val="2100"/>
              <a:buChar char="•"/>
              <a:defRPr b="1" i="0" sz="2100">
                <a:latin typeface="Arial Black"/>
                <a:ea typeface="Arial Black"/>
                <a:cs typeface="Arial Black"/>
                <a:sym typeface="Arial Black"/>
              </a:defRPr>
            </a:lvl4pPr>
            <a:lvl5pPr indent="-361950" lvl="4" marL="2286000" algn="l">
              <a:lnSpc>
                <a:spcPct val="90000"/>
              </a:lnSpc>
              <a:spcBef>
                <a:spcPts val="375"/>
              </a:spcBef>
              <a:spcAft>
                <a:spcPts val="0"/>
              </a:spcAft>
              <a:buSzPts val="2100"/>
              <a:buChar char="•"/>
              <a:defRPr b="1" i="0" sz="2100">
                <a:latin typeface="Arial Black"/>
                <a:ea typeface="Arial Black"/>
                <a:cs typeface="Arial Black"/>
                <a:sym typeface="Arial Black"/>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47" name="Google Shape;347;p41"/>
          <p:cNvSpPr/>
          <p:nvPr>
            <p:ph idx="2" type="pic"/>
          </p:nvPr>
        </p:nvSpPr>
        <p:spPr>
          <a:xfrm>
            <a:off x="832999" y="1607246"/>
            <a:ext cx="1753992" cy="1478004"/>
          </a:xfrm>
          <a:prstGeom prst="rect">
            <a:avLst/>
          </a:prstGeom>
          <a:noFill/>
          <a:ln>
            <a:noFill/>
          </a:ln>
        </p:spPr>
      </p:sp>
      <p:sp>
        <p:nvSpPr>
          <p:cNvPr id="348" name="Google Shape;348;p41"/>
          <p:cNvSpPr/>
          <p:nvPr>
            <p:ph idx="3" type="pic"/>
          </p:nvPr>
        </p:nvSpPr>
        <p:spPr>
          <a:xfrm>
            <a:off x="3693861" y="1607246"/>
            <a:ext cx="1753992" cy="1478004"/>
          </a:xfrm>
          <a:prstGeom prst="rect">
            <a:avLst/>
          </a:prstGeom>
          <a:noFill/>
          <a:ln>
            <a:noFill/>
          </a:ln>
        </p:spPr>
      </p:sp>
      <p:sp>
        <p:nvSpPr>
          <p:cNvPr id="349" name="Google Shape;349;p41"/>
          <p:cNvSpPr/>
          <p:nvPr>
            <p:ph idx="4" type="pic"/>
          </p:nvPr>
        </p:nvSpPr>
        <p:spPr>
          <a:xfrm>
            <a:off x="6554723" y="1607246"/>
            <a:ext cx="1753992" cy="1478004"/>
          </a:xfrm>
          <a:prstGeom prst="rect">
            <a:avLst/>
          </a:prstGeom>
          <a:noFill/>
          <a:ln>
            <a:noFill/>
          </a:ln>
        </p:spPr>
      </p:sp>
      <p:sp>
        <p:nvSpPr>
          <p:cNvPr id="350" name="Google Shape;350;p41"/>
          <p:cNvSpPr txBox="1"/>
          <p:nvPr>
            <p:ph idx="5" type="body"/>
          </p:nvPr>
        </p:nvSpPr>
        <p:spPr>
          <a:xfrm>
            <a:off x="308196" y="837398"/>
            <a:ext cx="8236744" cy="2873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500"/>
              <a:buNone/>
              <a:defRPr b="1" i="0" sz="1500">
                <a:solidFill>
                  <a:schemeClr val="lt1"/>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51" name="Google Shape;351;p41"/>
          <p:cNvSpPr txBox="1"/>
          <p:nvPr>
            <p:ph idx="6" type="body"/>
          </p:nvPr>
        </p:nvSpPr>
        <p:spPr>
          <a:xfrm>
            <a:off x="828396" y="1293299"/>
            <a:ext cx="1756172" cy="299124"/>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750"/>
              </a:spcBef>
              <a:spcAft>
                <a:spcPts val="0"/>
              </a:spcAft>
              <a:buSzPts val="1200"/>
              <a:buNone/>
              <a:defRPr b="1" i="0" sz="1200">
                <a:solidFill>
                  <a:srgbClr val="404040"/>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52" name="Google Shape;352;p41"/>
          <p:cNvSpPr txBox="1"/>
          <p:nvPr>
            <p:ph idx="7" type="body"/>
          </p:nvPr>
        </p:nvSpPr>
        <p:spPr>
          <a:xfrm>
            <a:off x="3690449" y="1293298"/>
            <a:ext cx="1756172" cy="299124"/>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750"/>
              </a:spcBef>
              <a:spcAft>
                <a:spcPts val="0"/>
              </a:spcAft>
              <a:buSzPts val="1200"/>
              <a:buNone/>
              <a:defRPr b="1" i="0" sz="1200">
                <a:solidFill>
                  <a:srgbClr val="404040"/>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53" name="Google Shape;353;p41"/>
          <p:cNvSpPr txBox="1"/>
          <p:nvPr>
            <p:ph idx="8" type="body"/>
          </p:nvPr>
        </p:nvSpPr>
        <p:spPr>
          <a:xfrm>
            <a:off x="6553633" y="1291120"/>
            <a:ext cx="1756172" cy="299124"/>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750"/>
              </a:spcBef>
              <a:spcAft>
                <a:spcPts val="0"/>
              </a:spcAft>
              <a:buSzPts val="1200"/>
              <a:buNone/>
              <a:defRPr b="1" i="0" sz="1200">
                <a:solidFill>
                  <a:srgbClr val="404040"/>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354" name="Google Shape;354;p41"/>
          <p:cNvPicPr preferRelativeResize="0"/>
          <p:nvPr/>
        </p:nvPicPr>
        <p:blipFill rotWithShape="1">
          <a:blip r:embed="rId3">
            <a:alphaModFix/>
          </a:blip>
          <a:srcRect b="0" l="0" r="0" t="0"/>
          <a:stretch/>
        </p:blipFill>
        <p:spPr>
          <a:xfrm>
            <a:off x="6935988" y="374599"/>
            <a:ext cx="1760215" cy="274573"/>
          </a:xfrm>
          <a:prstGeom prst="rect">
            <a:avLst/>
          </a:prstGeom>
          <a:noFill/>
          <a:ln>
            <a:noFill/>
          </a:ln>
        </p:spPr>
      </p:pic>
      <p:pic>
        <p:nvPicPr>
          <p:cNvPr id="355" name="Google Shape;355;p41"/>
          <p:cNvPicPr preferRelativeResize="0"/>
          <p:nvPr/>
        </p:nvPicPr>
        <p:blipFill rotWithShape="1">
          <a:blip r:embed="rId4">
            <a:alphaModFix/>
          </a:blip>
          <a:srcRect b="0" l="0" r="0" t="0"/>
          <a:stretch/>
        </p:blipFill>
        <p:spPr>
          <a:xfrm>
            <a:off x="7286761" y="4706471"/>
            <a:ext cx="1408176" cy="264904"/>
          </a:xfrm>
          <a:prstGeom prst="rect">
            <a:avLst/>
          </a:prstGeom>
          <a:noFill/>
          <a:ln>
            <a:noFill/>
          </a:ln>
        </p:spPr>
      </p:pic>
      <p:sp>
        <p:nvSpPr>
          <p:cNvPr id="356" name="Google Shape;356;p41"/>
          <p:cNvSpPr txBox="1"/>
          <p:nvPr>
            <p:ph idx="9" type="body"/>
          </p:nvPr>
        </p:nvSpPr>
        <p:spPr>
          <a:xfrm>
            <a:off x="659435" y="3210374"/>
            <a:ext cx="2111907" cy="1604730"/>
          </a:xfrm>
          <a:prstGeom prst="rect">
            <a:avLst/>
          </a:prstGeom>
          <a:noFill/>
          <a:ln>
            <a:noFill/>
          </a:ln>
        </p:spPr>
        <p:txBody>
          <a:bodyPr anchorCtr="0" anchor="t" bIns="45700" lIns="91425" spcFirstLastPara="1" rIns="91425" wrap="square" tIns="45700">
            <a:normAutofit/>
          </a:bodyPr>
          <a:lstStyle>
            <a:lvl1pPr indent="-228600" lvl="0" marL="457200" marR="0" algn="l">
              <a:lnSpc>
                <a:spcPct val="150000"/>
              </a:lnSpc>
              <a:spcBef>
                <a:spcPts val="1350"/>
              </a:spcBef>
              <a:spcAft>
                <a:spcPts val="0"/>
              </a:spcAft>
              <a:buClr>
                <a:srgbClr val="58626E"/>
              </a:buClr>
              <a:buSzPts val="900"/>
              <a:buFont typeface="NTR"/>
              <a:buNone/>
              <a:defRPr sz="900">
                <a:solidFill>
                  <a:schemeClr val="dk1"/>
                </a:solidFill>
              </a:defRPr>
            </a:lvl1pPr>
            <a:lvl2pPr indent="-276225" lvl="1" marL="914400" algn="l">
              <a:lnSpc>
                <a:spcPct val="90000"/>
              </a:lnSpc>
              <a:spcBef>
                <a:spcPts val="375"/>
              </a:spcBef>
              <a:spcAft>
                <a:spcPts val="0"/>
              </a:spcAft>
              <a:buSzPts val="750"/>
              <a:buChar char="•"/>
              <a:defRPr sz="750"/>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57" name="Google Shape;357;p41"/>
          <p:cNvSpPr txBox="1"/>
          <p:nvPr>
            <p:ph idx="13" type="body"/>
          </p:nvPr>
        </p:nvSpPr>
        <p:spPr>
          <a:xfrm>
            <a:off x="3494075" y="3210374"/>
            <a:ext cx="2111907" cy="1604730"/>
          </a:xfrm>
          <a:prstGeom prst="rect">
            <a:avLst/>
          </a:prstGeom>
          <a:noFill/>
          <a:ln>
            <a:noFill/>
          </a:ln>
        </p:spPr>
        <p:txBody>
          <a:bodyPr anchorCtr="0" anchor="t" bIns="45700" lIns="91425" spcFirstLastPara="1" rIns="91425" wrap="square" tIns="45700">
            <a:normAutofit/>
          </a:bodyPr>
          <a:lstStyle>
            <a:lvl1pPr indent="-228600" lvl="0" marL="457200" marR="0" algn="l">
              <a:lnSpc>
                <a:spcPct val="150000"/>
              </a:lnSpc>
              <a:spcBef>
                <a:spcPts val="1350"/>
              </a:spcBef>
              <a:spcAft>
                <a:spcPts val="0"/>
              </a:spcAft>
              <a:buClr>
                <a:srgbClr val="58626E"/>
              </a:buClr>
              <a:buSzPts val="900"/>
              <a:buFont typeface="NTR"/>
              <a:buNone/>
              <a:defRPr sz="900">
                <a:solidFill>
                  <a:schemeClr val="dk1"/>
                </a:solidFill>
              </a:defRPr>
            </a:lvl1pPr>
            <a:lvl2pPr indent="-276225" lvl="1" marL="914400" algn="l">
              <a:lnSpc>
                <a:spcPct val="90000"/>
              </a:lnSpc>
              <a:spcBef>
                <a:spcPts val="375"/>
              </a:spcBef>
              <a:spcAft>
                <a:spcPts val="0"/>
              </a:spcAft>
              <a:buSzPts val="750"/>
              <a:buChar char="•"/>
              <a:defRPr sz="750"/>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58" name="Google Shape;358;p41"/>
          <p:cNvSpPr txBox="1"/>
          <p:nvPr>
            <p:ph idx="14" type="body"/>
          </p:nvPr>
        </p:nvSpPr>
        <p:spPr>
          <a:xfrm>
            <a:off x="6378591" y="3210374"/>
            <a:ext cx="2111907" cy="1604730"/>
          </a:xfrm>
          <a:prstGeom prst="rect">
            <a:avLst/>
          </a:prstGeom>
          <a:noFill/>
          <a:ln>
            <a:noFill/>
          </a:ln>
        </p:spPr>
        <p:txBody>
          <a:bodyPr anchorCtr="0" anchor="t" bIns="45700" lIns="91425" spcFirstLastPara="1" rIns="91425" wrap="square" tIns="45700">
            <a:normAutofit/>
          </a:bodyPr>
          <a:lstStyle>
            <a:lvl1pPr indent="-228600" lvl="0" marL="457200" marR="0" algn="l">
              <a:lnSpc>
                <a:spcPct val="150000"/>
              </a:lnSpc>
              <a:spcBef>
                <a:spcPts val="1350"/>
              </a:spcBef>
              <a:spcAft>
                <a:spcPts val="0"/>
              </a:spcAft>
              <a:buClr>
                <a:srgbClr val="58626E"/>
              </a:buClr>
              <a:buSzPts val="900"/>
              <a:buFont typeface="NTR"/>
              <a:buNone/>
              <a:defRPr sz="900">
                <a:solidFill>
                  <a:schemeClr val="dk1"/>
                </a:solidFill>
              </a:defRPr>
            </a:lvl1pPr>
            <a:lvl2pPr indent="-276225" lvl="1" marL="914400" algn="l">
              <a:lnSpc>
                <a:spcPct val="90000"/>
              </a:lnSpc>
              <a:spcBef>
                <a:spcPts val="375"/>
              </a:spcBef>
              <a:spcAft>
                <a:spcPts val="0"/>
              </a:spcAft>
              <a:buSzPts val="750"/>
              <a:buChar char="•"/>
              <a:defRPr sz="750"/>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utions Slide - Emerald">
  <p:cSld name="Solutions Slide - Emerald">
    <p:spTree>
      <p:nvGrpSpPr>
        <p:cNvPr id="359" name="Shape 359"/>
        <p:cNvGrpSpPr/>
        <p:nvPr/>
      </p:nvGrpSpPr>
      <p:grpSpPr>
        <a:xfrm>
          <a:off x="0" y="0"/>
          <a:ext cx="0" cy="0"/>
          <a:chOff x="0" y="0"/>
          <a:chExt cx="0" cy="0"/>
        </a:xfrm>
      </p:grpSpPr>
      <p:pic>
        <p:nvPicPr>
          <p:cNvPr id="360" name="Google Shape;360;p42"/>
          <p:cNvPicPr preferRelativeResize="0"/>
          <p:nvPr/>
        </p:nvPicPr>
        <p:blipFill rotWithShape="1">
          <a:blip r:embed="rId2">
            <a:alphaModFix/>
          </a:blip>
          <a:srcRect b="0" l="0" r="0" t="0"/>
          <a:stretch/>
        </p:blipFill>
        <p:spPr>
          <a:xfrm>
            <a:off x="0" y="781664"/>
            <a:ext cx="9144000" cy="342900"/>
          </a:xfrm>
          <a:prstGeom prst="rect">
            <a:avLst/>
          </a:prstGeom>
          <a:noFill/>
          <a:ln>
            <a:noFill/>
          </a:ln>
        </p:spPr>
      </p:pic>
      <p:sp>
        <p:nvSpPr>
          <p:cNvPr id="361" name="Google Shape;361;p42"/>
          <p:cNvSpPr txBox="1"/>
          <p:nvPr>
            <p:ph idx="1" type="body"/>
          </p:nvPr>
        </p:nvSpPr>
        <p:spPr>
          <a:xfrm>
            <a:off x="280036" y="343394"/>
            <a:ext cx="6490097" cy="51113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2400"/>
              <a:buNone/>
              <a:defRPr b="1" i="0" sz="2400">
                <a:solidFill>
                  <a:srgbClr val="404040"/>
                </a:solidFill>
                <a:latin typeface="Arial Black"/>
                <a:ea typeface="Arial Black"/>
                <a:cs typeface="Arial Black"/>
                <a:sym typeface="Arial Black"/>
              </a:defRPr>
            </a:lvl1pPr>
            <a:lvl2pPr indent="-361950" lvl="1" marL="914400" algn="l">
              <a:lnSpc>
                <a:spcPct val="90000"/>
              </a:lnSpc>
              <a:spcBef>
                <a:spcPts val="375"/>
              </a:spcBef>
              <a:spcAft>
                <a:spcPts val="0"/>
              </a:spcAft>
              <a:buSzPts val="2100"/>
              <a:buChar char="•"/>
              <a:defRPr b="1" i="0" sz="2100">
                <a:latin typeface="Arial Black"/>
                <a:ea typeface="Arial Black"/>
                <a:cs typeface="Arial Black"/>
                <a:sym typeface="Arial Black"/>
              </a:defRPr>
            </a:lvl2pPr>
            <a:lvl3pPr indent="-361950" lvl="2" marL="1371600" algn="l">
              <a:lnSpc>
                <a:spcPct val="90000"/>
              </a:lnSpc>
              <a:spcBef>
                <a:spcPts val="375"/>
              </a:spcBef>
              <a:spcAft>
                <a:spcPts val="0"/>
              </a:spcAft>
              <a:buSzPts val="2100"/>
              <a:buChar char="•"/>
              <a:defRPr b="1" i="0" sz="2100">
                <a:latin typeface="Arial Black"/>
                <a:ea typeface="Arial Black"/>
                <a:cs typeface="Arial Black"/>
                <a:sym typeface="Arial Black"/>
              </a:defRPr>
            </a:lvl3pPr>
            <a:lvl4pPr indent="-361950" lvl="3" marL="1828800" algn="l">
              <a:lnSpc>
                <a:spcPct val="90000"/>
              </a:lnSpc>
              <a:spcBef>
                <a:spcPts val="375"/>
              </a:spcBef>
              <a:spcAft>
                <a:spcPts val="0"/>
              </a:spcAft>
              <a:buSzPts val="2100"/>
              <a:buChar char="•"/>
              <a:defRPr b="1" i="0" sz="2100">
                <a:latin typeface="Arial Black"/>
                <a:ea typeface="Arial Black"/>
                <a:cs typeface="Arial Black"/>
                <a:sym typeface="Arial Black"/>
              </a:defRPr>
            </a:lvl4pPr>
            <a:lvl5pPr indent="-361950" lvl="4" marL="2286000" algn="l">
              <a:lnSpc>
                <a:spcPct val="90000"/>
              </a:lnSpc>
              <a:spcBef>
                <a:spcPts val="375"/>
              </a:spcBef>
              <a:spcAft>
                <a:spcPts val="0"/>
              </a:spcAft>
              <a:buSzPts val="2100"/>
              <a:buChar char="•"/>
              <a:defRPr b="1" i="0" sz="2100">
                <a:latin typeface="Arial Black"/>
                <a:ea typeface="Arial Black"/>
                <a:cs typeface="Arial Black"/>
                <a:sym typeface="Arial Black"/>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62" name="Google Shape;362;p42"/>
          <p:cNvSpPr/>
          <p:nvPr>
            <p:ph idx="2" type="pic"/>
          </p:nvPr>
        </p:nvSpPr>
        <p:spPr>
          <a:xfrm>
            <a:off x="407222" y="1433438"/>
            <a:ext cx="1720775" cy="981638"/>
          </a:xfrm>
          <a:prstGeom prst="rect">
            <a:avLst/>
          </a:prstGeom>
          <a:noFill/>
          <a:ln>
            <a:noFill/>
          </a:ln>
        </p:spPr>
      </p:sp>
      <p:sp>
        <p:nvSpPr>
          <p:cNvPr id="363" name="Google Shape;363;p42"/>
          <p:cNvSpPr/>
          <p:nvPr>
            <p:ph idx="3" type="pic"/>
          </p:nvPr>
        </p:nvSpPr>
        <p:spPr>
          <a:xfrm>
            <a:off x="407222" y="2574132"/>
            <a:ext cx="1720775" cy="2230738"/>
          </a:xfrm>
          <a:prstGeom prst="rect">
            <a:avLst/>
          </a:prstGeom>
          <a:noFill/>
          <a:ln>
            <a:noFill/>
          </a:ln>
        </p:spPr>
      </p:sp>
      <p:sp>
        <p:nvSpPr>
          <p:cNvPr id="364" name="Google Shape;364;p42"/>
          <p:cNvSpPr txBox="1"/>
          <p:nvPr>
            <p:ph idx="4" type="body"/>
          </p:nvPr>
        </p:nvSpPr>
        <p:spPr>
          <a:xfrm>
            <a:off x="308196" y="837398"/>
            <a:ext cx="8236744" cy="2873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500"/>
              <a:buNone/>
              <a:defRPr b="1" i="0" sz="1500">
                <a:solidFill>
                  <a:schemeClr val="lt1"/>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365" name="Google Shape;365;p42"/>
          <p:cNvPicPr preferRelativeResize="0"/>
          <p:nvPr/>
        </p:nvPicPr>
        <p:blipFill rotWithShape="1">
          <a:blip r:embed="rId3">
            <a:alphaModFix/>
          </a:blip>
          <a:srcRect b="0" l="0" r="0" t="0"/>
          <a:stretch/>
        </p:blipFill>
        <p:spPr>
          <a:xfrm>
            <a:off x="6935988" y="374599"/>
            <a:ext cx="1760215" cy="274573"/>
          </a:xfrm>
          <a:prstGeom prst="rect">
            <a:avLst/>
          </a:prstGeom>
          <a:noFill/>
          <a:ln>
            <a:noFill/>
          </a:ln>
        </p:spPr>
      </p:pic>
      <p:sp>
        <p:nvSpPr>
          <p:cNvPr id="366" name="Google Shape;366;p42"/>
          <p:cNvSpPr/>
          <p:nvPr/>
        </p:nvSpPr>
        <p:spPr>
          <a:xfrm flipH="1" rot="10800000">
            <a:off x="2515498" y="1423342"/>
            <a:ext cx="3056156" cy="1046112"/>
          </a:xfrm>
          <a:prstGeom prst="rect">
            <a:avLst/>
          </a:prstGeom>
          <a:solidFill>
            <a:srgbClr val="58626E">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sp>
        <p:nvSpPr>
          <p:cNvPr id="367" name="Google Shape;367;p42"/>
          <p:cNvSpPr txBox="1"/>
          <p:nvPr>
            <p:ph idx="5" type="body"/>
          </p:nvPr>
        </p:nvSpPr>
        <p:spPr>
          <a:xfrm>
            <a:off x="2606390" y="1760388"/>
            <a:ext cx="2783729" cy="613685"/>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338"/>
              </a:spcBef>
              <a:spcAft>
                <a:spcPts val="0"/>
              </a:spcAft>
              <a:buClr>
                <a:srgbClr val="58626E"/>
              </a:buClr>
              <a:buSzPts val="1050"/>
              <a:buFont typeface="Arial"/>
              <a:buNone/>
              <a:defRPr b="0" i="0" sz="1050">
                <a:solidFill>
                  <a:srgbClr val="404040"/>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68" name="Google Shape;368;p42"/>
          <p:cNvSpPr txBox="1"/>
          <p:nvPr>
            <p:ph idx="6" type="body"/>
          </p:nvPr>
        </p:nvSpPr>
        <p:spPr>
          <a:xfrm>
            <a:off x="2606390" y="1498667"/>
            <a:ext cx="2783729" cy="26018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200"/>
              <a:buNone/>
              <a:defRPr b="1" i="0" sz="1200">
                <a:solidFill>
                  <a:srgbClr val="404040"/>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69" name="Google Shape;369;p42"/>
          <p:cNvSpPr/>
          <p:nvPr/>
        </p:nvSpPr>
        <p:spPr>
          <a:xfrm flipH="1" rot="10800000">
            <a:off x="2515498" y="2589710"/>
            <a:ext cx="3056156" cy="1046112"/>
          </a:xfrm>
          <a:prstGeom prst="rect">
            <a:avLst/>
          </a:prstGeom>
          <a:solidFill>
            <a:srgbClr val="58626E">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sp>
        <p:nvSpPr>
          <p:cNvPr id="370" name="Google Shape;370;p42"/>
          <p:cNvSpPr txBox="1"/>
          <p:nvPr>
            <p:ph idx="7" type="body"/>
          </p:nvPr>
        </p:nvSpPr>
        <p:spPr>
          <a:xfrm>
            <a:off x="2606390" y="2926756"/>
            <a:ext cx="2783729" cy="613685"/>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338"/>
              </a:spcBef>
              <a:spcAft>
                <a:spcPts val="0"/>
              </a:spcAft>
              <a:buClr>
                <a:srgbClr val="58626E"/>
              </a:buClr>
              <a:buSzPts val="1050"/>
              <a:buFont typeface="Arial"/>
              <a:buNone/>
              <a:defRPr b="0" i="0" sz="1050">
                <a:solidFill>
                  <a:srgbClr val="404040"/>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71" name="Google Shape;371;p42"/>
          <p:cNvSpPr txBox="1"/>
          <p:nvPr>
            <p:ph idx="8" type="body"/>
          </p:nvPr>
        </p:nvSpPr>
        <p:spPr>
          <a:xfrm>
            <a:off x="2606390" y="2665035"/>
            <a:ext cx="2783729" cy="26018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200"/>
              <a:buNone/>
              <a:defRPr b="1" i="0" sz="1200">
                <a:solidFill>
                  <a:srgbClr val="404040"/>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72" name="Google Shape;372;p42"/>
          <p:cNvSpPr/>
          <p:nvPr/>
        </p:nvSpPr>
        <p:spPr>
          <a:xfrm flipH="1" rot="10800000">
            <a:off x="2515498" y="3764206"/>
            <a:ext cx="3056156" cy="1046112"/>
          </a:xfrm>
          <a:prstGeom prst="rect">
            <a:avLst/>
          </a:prstGeom>
          <a:solidFill>
            <a:srgbClr val="58626E">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sp>
        <p:nvSpPr>
          <p:cNvPr id="373" name="Google Shape;373;p42"/>
          <p:cNvSpPr txBox="1"/>
          <p:nvPr>
            <p:ph idx="9" type="body"/>
          </p:nvPr>
        </p:nvSpPr>
        <p:spPr>
          <a:xfrm>
            <a:off x="2606390" y="4101252"/>
            <a:ext cx="2783729" cy="613685"/>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338"/>
              </a:spcBef>
              <a:spcAft>
                <a:spcPts val="0"/>
              </a:spcAft>
              <a:buClr>
                <a:srgbClr val="58626E"/>
              </a:buClr>
              <a:buSzPts val="1050"/>
              <a:buFont typeface="Arial"/>
              <a:buNone/>
              <a:defRPr b="0" i="0" sz="1050">
                <a:solidFill>
                  <a:srgbClr val="404040"/>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74" name="Google Shape;374;p42"/>
          <p:cNvSpPr txBox="1"/>
          <p:nvPr>
            <p:ph idx="13" type="body"/>
          </p:nvPr>
        </p:nvSpPr>
        <p:spPr>
          <a:xfrm>
            <a:off x="2606390" y="3839531"/>
            <a:ext cx="2783729" cy="26018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200"/>
              <a:buNone/>
              <a:defRPr b="1" i="0" sz="1200">
                <a:solidFill>
                  <a:srgbClr val="404040"/>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75" name="Google Shape;375;p42"/>
          <p:cNvSpPr/>
          <p:nvPr/>
        </p:nvSpPr>
        <p:spPr>
          <a:xfrm flipH="1" rot="10800000">
            <a:off x="5662546" y="1423342"/>
            <a:ext cx="3056156" cy="1046112"/>
          </a:xfrm>
          <a:prstGeom prst="rect">
            <a:avLst/>
          </a:prstGeom>
          <a:solidFill>
            <a:srgbClr val="58626E">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sp>
        <p:nvSpPr>
          <p:cNvPr id="376" name="Google Shape;376;p42"/>
          <p:cNvSpPr txBox="1"/>
          <p:nvPr>
            <p:ph idx="14" type="body"/>
          </p:nvPr>
        </p:nvSpPr>
        <p:spPr>
          <a:xfrm>
            <a:off x="5753438" y="1760388"/>
            <a:ext cx="2783729" cy="613685"/>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338"/>
              </a:spcBef>
              <a:spcAft>
                <a:spcPts val="0"/>
              </a:spcAft>
              <a:buClr>
                <a:srgbClr val="58626E"/>
              </a:buClr>
              <a:buSzPts val="1050"/>
              <a:buFont typeface="Arial"/>
              <a:buNone/>
              <a:defRPr b="0" i="0" sz="1050">
                <a:solidFill>
                  <a:srgbClr val="404040"/>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77" name="Google Shape;377;p42"/>
          <p:cNvSpPr txBox="1"/>
          <p:nvPr>
            <p:ph idx="15" type="body"/>
          </p:nvPr>
        </p:nvSpPr>
        <p:spPr>
          <a:xfrm>
            <a:off x="5753438" y="1498667"/>
            <a:ext cx="2783729" cy="26018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200"/>
              <a:buNone/>
              <a:defRPr b="1" i="0" sz="1200">
                <a:solidFill>
                  <a:srgbClr val="404040"/>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78" name="Google Shape;378;p42"/>
          <p:cNvSpPr/>
          <p:nvPr/>
        </p:nvSpPr>
        <p:spPr>
          <a:xfrm flipH="1" rot="10800000">
            <a:off x="5662546" y="2589710"/>
            <a:ext cx="3056156" cy="1046112"/>
          </a:xfrm>
          <a:prstGeom prst="rect">
            <a:avLst/>
          </a:prstGeom>
          <a:solidFill>
            <a:srgbClr val="58626E">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sp>
        <p:nvSpPr>
          <p:cNvPr id="379" name="Google Shape;379;p42"/>
          <p:cNvSpPr txBox="1"/>
          <p:nvPr>
            <p:ph idx="16" type="body"/>
          </p:nvPr>
        </p:nvSpPr>
        <p:spPr>
          <a:xfrm>
            <a:off x="5753438" y="2926756"/>
            <a:ext cx="2783729" cy="613685"/>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338"/>
              </a:spcBef>
              <a:spcAft>
                <a:spcPts val="0"/>
              </a:spcAft>
              <a:buClr>
                <a:srgbClr val="58626E"/>
              </a:buClr>
              <a:buSzPts val="1050"/>
              <a:buFont typeface="Arial"/>
              <a:buNone/>
              <a:defRPr b="0" i="0" sz="1050">
                <a:solidFill>
                  <a:srgbClr val="404040"/>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80" name="Google Shape;380;p42"/>
          <p:cNvSpPr txBox="1"/>
          <p:nvPr>
            <p:ph idx="17" type="body"/>
          </p:nvPr>
        </p:nvSpPr>
        <p:spPr>
          <a:xfrm>
            <a:off x="5753438" y="2665035"/>
            <a:ext cx="2783729" cy="26018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200"/>
              <a:buNone/>
              <a:defRPr b="1" i="0" sz="1200">
                <a:solidFill>
                  <a:srgbClr val="404040"/>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81" name="Google Shape;381;p42"/>
          <p:cNvSpPr/>
          <p:nvPr/>
        </p:nvSpPr>
        <p:spPr>
          <a:xfrm flipH="1" rot="10800000">
            <a:off x="5662546" y="3764206"/>
            <a:ext cx="3056156" cy="1046112"/>
          </a:xfrm>
          <a:prstGeom prst="rect">
            <a:avLst/>
          </a:prstGeom>
          <a:solidFill>
            <a:srgbClr val="58626E">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sp>
        <p:nvSpPr>
          <p:cNvPr id="382" name="Google Shape;382;p42"/>
          <p:cNvSpPr txBox="1"/>
          <p:nvPr>
            <p:ph idx="18" type="body"/>
          </p:nvPr>
        </p:nvSpPr>
        <p:spPr>
          <a:xfrm>
            <a:off x="5753438" y="4101252"/>
            <a:ext cx="2783729" cy="613685"/>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338"/>
              </a:spcBef>
              <a:spcAft>
                <a:spcPts val="0"/>
              </a:spcAft>
              <a:buClr>
                <a:srgbClr val="58626E"/>
              </a:buClr>
              <a:buSzPts val="1050"/>
              <a:buFont typeface="Arial"/>
              <a:buNone/>
              <a:defRPr b="0" i="0" sz="1050">
                <a:solidFill>
                  <a:srgbClr val="404040"/>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83" name="Google Shape;383;p42"/>
          <p:cNvSpPr txBox="1"/>
          <p:nvPr>
            <p:ph idx="19" type="body"/>
          </p:nvPr>
        </p:nvSpPr>
        <p:spPr>
          <a:xfrm>
            <a:off x="5753438" y="3839531"/>
            <a:ext cx="2783729" cy="26018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200"/>
              <a:buNone/>
              <a:defRPr b="1" i="0" sz="1200">
                <a:solidFill>
                  <a:srgbClr val="404040"/>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cutive Quote Slide - Emerald">
  <p:cSld name="Executive Quote Slide - Emerald">
    <p:spTree>
      <p:nvGrpSpPr>
        <p:cNvPr id="384" name="Shape 384"/>
        <p:cNvGrpSpPr/>
        <p:nvPr/>
      </p:nvGrpSpPr>
      <p:grpSpPr>
        <a:xfrm>
          <a:off x="0" y="0"/>
          <a:ext cx="0" cy="0"/>
          <a:chOff x="0" y="0"/>
          <a:chExt cx="0" cy="0"/>
        </a:xfrm>
      </p:grpSpPr>
      <p:pic>
        <p:nvPicPr>
          <p:cNvPr descr="Background pattern&#10;&#10;Description automatically generated" id="385" name="Google Shape;385;p43"/>
          <p:cNvPicPr preferRelativeResize="0"/>
          <p:nvPr/>
        </p:nvPicPr>
        <p:blipFill rotWithShape="1">
          <a:blip r:embed="rId2">
            <a:alphaModFix/>
          </a:blip>
          <a:srcRect b="0" l="0" r="0" t="0"/>
          <a:stretch/>
        </p:blipFill>
        <p:spPr>
          <a:xfrm>
            <a:off x="0" y="944563"/>
            <a:ext cx="9144000" cy="4203700"/>
          </a:xfrm>
          <a:prstGeom prst="rect">
            <a:avLst/>
          </a:prstGeom>
          <a:noFill/>
          <a:ln>
            <a:noFill/>
          </a:ln>
        </p:spPr>
      </p:pic>
      <p:sp>
        <p:nvSpPr>
          <p:cNvPr id="386" name="Google Shape;386;p43"/>
          <p:cNvSpPr txBox="1"/>
          <p:nvPr>
            <p:ph idx="1" type="body"/>
          </p:nvPr>
        </p:nvSpPr>
        <p:spPr>
          <a:xfrm>
            <a:off x="616744" y="2632363"/>
            <a:ext cx="5333580" cy="746021"/>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2400"/>
              <a:buNone/>
              <a:defRPr b="1" i="0" sz="2400">
                <a:solidFill>
                  <a:schemeClr val="lt1"/>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87" name="Google Shape;387;p43"/>
          <p:cNvSpPr txBox="1"/>
          <p:nvPr>
            <p:ph idx="2" type="body"/>
          </p:nvPr>
        </p:nvSpPr>
        <p:spPr>
          <a:xfrm>
            <a:off x="616744" y="4603558"/>
            <a:ext cx="4128680" cy="196208"/>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750"/>
              </a:spcBef>
              <a:spcAft>
                <a:spcPts val="0"/>
              </a:spcAft>
              <a:buSzPts val="750"/>
              <a:buNone/>
              <a:defRPr sz="750">
                <a:solidFill>
                  <a:schemeClr val="lt1"/>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88" name="Google Shape;388;p43"/>
          <p:cNvSpPr txBox="1"/>
          <p:nvPr>
            <p:ph idx="3" type="body"/>
          </p:nvPr>
        </p:nvSpPr>
        <p:spPr>
          <a:xfrm>
            <a:off x="616744" y="1597505"/>
            <a:ext cx="5333580" cy="97662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350"/>
              <a:buNone/>
              <a:defRPr b="0" i="0" sz="1350">
                <a:solidFill>
                  <a:schemeClr val="lt1"/>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89" name="Google Shape;389;p43"/>
          <p:cNvSpPr/>
          <p:nvPr>
            <p:ph idx="4" type="pic"/>
          </p:nvPr>
        </p:nvSpPr>
        <p:spPr>
          <a:xfrm>
            <a:off x="6337697" y="1505151"/>
            <a:ext cx="2189560" cy="2137959"/>
          </a:xfrm>
          <a:prstGeom prst="ellipse">
            <a:avLst/>
          </a:prstGeom>
          <a:noFill/>
          <a:ln>
            <a:noFill/>
          </a:ln>
        </p:spPr>
      </p:sp>
      <p:pic>
        <p:nvPicPr>
          <p:cNvPr id="390" name="Google Shape;390;p43"/>
          <p:cNvPicPr preferRelativeResize="0"/>
          <p:nvPr/>
        </p:nvPicPr>
        <p:blipFill rotWithShape="1">
          <a:blip r:embed="rId3">
            <a:alphaModFix/>
          </a:blip>
          <a:srcRect b="0" l="0" r="0" t="0"/>
          <a:stretch/>
        </p:blipFill>
        <p:spPr>
          <a:xfrm>
            <a:off x="6935988" y="374599"/>
            <a:ext cx="1760215" cy="274573"/>
          </a:xfrm>
          <a:prstGeom prst="rect">
            <a:avLst/>
          </a:prstGeom>
          <a:noFill/>
          <a:ln>
            <a:noFill/>
          </a:ln>
        </p:spPr>
      </p:pic>
      <p:pic>
        <p:nvPicPr>
          <p:cNvPr id="391" name="Google Shape;391;p43"/>
          <p:cNvPicPr preferRelativeResize="0"/>
          <p:nvPr/>
        </p:nvPicPr>
        <p:blipFill rotWithShape="1">
          <a:blip r:embed="rId4">
            <a:alphaModFix/>
          </a:blip>
          <a:srcRect b="0" l="0" r="0" t="0"/>
          <a:stretch/>
        </p:blipFill>
        <p:spPr>
          <a:xfrm>
            <a:off x="422113" y="378799"/>
            <a:ext cx="1408176" cy="264904"/>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haping the future - emerald">
  <p:cSld name="Shaping the future - emerald">
    <p:spTree>
      <p:nvGrpSpPr>
        <p:cNvPr id="392" name="Shape 392"/>
        <p:cNvGrpSpPr/>
        <p:nvPr/>
      </p:nvGrpSpPr>
      <p:grpSpPr>
        <a:xfrm>
          <a:off x="0" y="0"/>
          <a:ext cx="0" cy="0"/>
          <a:chOff x="0" y="0"/>
          <a:chExt cx="0" cy="0"/>
        </a:xfrm>
      </p:grpSpPr>
      <p:pic>
        <p:nvPicPr>
          <p:cNvPr descr="Background pattern&#10;&#10;Description automatically generated" id="393" name="Google Shape;393;p44"/>
          <p:cNvPicPr preferRelativeResize="0"/>
          <p:nvPr/>
        </p:nvPicPr>
        <p:blipFill rotWithShape="1">
          <a:blip r:embed="rId2">
            <a:alphaModFix/>
          </a:blip>
          <a:srcRect b="0" l="0" r="0" t="0"/>
          <a:stretch/>
        </p:blipFill>
        <p:spPr>
          <a:xfrm>
            <a:off x="0" y="-20637"/>
            <a:ext cx="9144000" cy="5168900"/>
          </a:xfrm>
          <a:prstGeom prst="rect">
            <a:avLst/>
          </a:prstGeom>
          <a:noFill/>
          <a:ln>
            <a:noFill/>
          </a:ln>
        </p:spPr>
      </p:pic>
      <p:pic>
        <p:nvPicPr>
          <p:cNvPr id="394" name="Google Shape;394;p44"/>
          <p:cNvPicPr preferRelativeResize="0"/>
          <p:nvPr/>
        </p:nvPicPr>
        <p:blipFill rotWithShape="1">
          <a:blip r:embed="rId3">
            <a:alphaModFix/>
          </a:blip>
          <a:srcRect b="0" l="0" r="0" t="0"/>
          <a:stretch/>
        </p:blipFill>
        <p:spPr>
          <a:xfrm>
            <a:off x="1661233" y="1867131"/>
            <a:ext cx="5821535" cy="1414001"/>
          </a:xfrm>
          <a:prstGeom prst="rect">
            <a:avLst/>
          </a:prstGeom>
          <a:noFill/>
          <a:ln>
            <a:noFill/>
          </a:ln>
        </p:spPr>
      </p:pic>
      <p:pic>
        <p:nvPicPr>
          <p:cNvPr id="395" name="Google Shape;395;p44"/>
          <p:cNvPicPr preferRelativeResize="0"/>
          <p:nvPr/>
        </p:nvPicPr>
        <p:blipFill rotWithShape="1">
          <a:blip r:embed="rId4">
            <a:alphaModFix/>
          </a:blip>
          <a:srcRect b="0" l="0" r="0" t="0"/>
          <a:stretch/>
        </p:blipFill>
        <p:spPr>
          <a:xfrm>
            <a:off x="420719" y="378473"/>
            <a:ext cx="1410964" cy="265555"/>
          </a:xfrm>
          <a:prstGeom prst="rect">
            <a:avLst/>
          </a:prstGeom>
          <a:noFill/>
          <a:ln>
            <a:noFill/>
          </a:ln>
        </p:spPr>
      </p:pic>
      <p:pic>
        <p:nvPicPr>
          <p:cNvPr id="396" name="Google Shape;396;p44"/>
          <p:cNvPicPr preferRelativeResize="0"/>
          <p:nvPr/>
        </p:nvPicPr>
        <p:blipFill rotWithShape="1">
          <a:blip r:embed="rId5">
            <a:alphaModFix/>
          </a:blip>
          <a:srcRect b="0" l="0" r="0" t="0"/>
          <a:stretch/>
        </p:blipFill>
        <p:spPr>
          <a:xfrm>
            <a:off x="6935988" y="374600"/>
            <a:ext cx="1760215" cy="274573"/>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 emerald">
  <p:cSld name="Thank You - emerald">
    <p:spTree>
      <p:nvGrpSpPr>
        <p:cNvPr id="397" name="Shape 397"/>
        <p:cNvGrpSpPr/>
        <p:nvPr/>
      </p:nvGrpSpPr>
      <p:grpSpPr>
        <a:xfrm>
          <a:off x="0" y="0"/>
          <a:ext cx="0" cy="0"/>
          <a:chOff x="0" y="0"/>
          <a:chExt cx="0" cy="0"/>
        </a:xfrm>
      </p:grpSpPr>
      <p:pic>
        <p:nvPicPr>
          <p:cNvPr descr="Background pattern&#10;&#10;Description automatically generated" id="398" name="Google Shape;398;p45"/>
          <p:cNvPicPr preferRelativeResize="0"/>
          <p:nvPr/>
        </p:nvPicPr>
        <p:blipFill rotWithShape="1">
          <a:blip r:embed="rId2">
            <a:alphaModFix/>
          </a:blip>
          <a:srcRect b="0" l="0" r="0" t="0"/>
          <a:stretch/>
        </p:blipFill>
        <p:spPr>
          <a:xfrm>
            <a:off x="0" y="944563"/>
            <a:ext cx="9144000" cy="4203700"/>
          </a:xfrm>
          <a:prstGeom prst="rect">
            <a:avLst/>
          </a:prstGeom>
          <a:noFill/>
          <a:ln>
            <a:noFill/>
          </a:ln>
        </p:spPr>
      </p:pic>
      <p:sp>
        <p:nvSpPr>
          <p:cNvPr id="399" name="Google Shape;399;p45"/>
          <p:cNvSpPr txBox="1"/>
          <p:nvPr>
            <p:ph idx="1" type="body"/>
          </p:nvPr>
        </p:nvSpPr>
        <p:spPr>
          <a:xfrm>
            <a:off x="1905210" y="2632363"/>
            <a:ext cx="5333580" cy="746021"/>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750"/>
              </a:spcBef>
              <a:spcAft>
                <a:spcPts val="0"/>
              </a:spcAft>
              <a:buSzPts val="2400"/>
              <a:buNone/>
              <a:defRPr b="1" i="0" sz="2400">
                <a:solidFill>
                  <a:schemeClr val="lt1"/>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400" name="Google Shape;400;p45"/>
          <p:cNvPicPr preferRelativeResize="0"/>
          <p:nvPr/>
        </p:nvPicPr>
        <p:blipFill rotWithShape="1">
          <a:blip r:embed="rId3">
            <a:alphaModFix/>
          </a:blip>
          <a:srcRect b="0" l="0" r="0" t="0"/>
          <a:stretch/>
        </p:blipFill>
        <p:spPr>
          <a:xfrm>
            <a:off x="6935988" y="374599"/>
            <a:ext cx="1760215" cy="274573"/>
          </a:xfrm>
          <a:prstGeom prst="rect">
            <a:avLst/>
          </a:prstGeom>
          <a:noFill/>
          <a:ln>
            <a:noFill/>
          </a:ln>
        </p:spPr>
      </p:pic>
      <p:pic>
        <p:nvPicPr>
          <p:cNvPr id="401" name="Google Shape;401;p45"/>
          <p:cNvPicPr preferRelativeResize="0"/>
          <p:nvPr/>
        </p:nvPicPr>
        <p:blipFill rotWithShape="1">
          <a:blip r:embed="rId4">
            <a:alphaModFix/>
          </a:blip>
          <a:srcRect b="0" l="0" r="0" t="0"/>
          <a:stretch/>
        </p:blipFill>
        <p:spPr>
          <a:xfrm>
            <a:off x="422113" y="378799"/>
            <a:ext cx="1408176" cy="264904"/>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Sky">
  <p:cSld name="Title Slide - Sky">
    <p:spTree>
      <p:nvGrpSpPr>
        <p:cNvPr id="402" name="Shape 402"/>
        <p:cNvGrpSpPr/>
        <p:nvPr/>
      </p:nvGrpSpPr>
      <p:grpSpPr>
        <a:xfrm>
          <a:off x="0" y="0"/>
          <a:ext cx="0" cy="0"/>
          <a:chOff x="0" y="0"/>
          <a:chExt cx="0" cy="0"/>
        </a:xfrm>
      </p:grpSpPr>
      <p:pic>
        <p:nvPicPr>
          <p:cNvPr descr="A picture containing fish&#10;&#10;Description automatically generated" id="403" name="Google Shape;403;p46"/>
          <p:cNvPicPr preferRelativeResize="0"/>
          <p:nvPr/>
        </p:nvPicPr>
        <p:blipFill rotWithShape="1">
          <a:blip r:embed="rId2">
            <a:alphaModFix/>
          </a:blip>
          <a:srcRect b="0" l="0" r="0" t="0"/>
          <a:stretch/>
        </p:blipFill>
        <p:spPr>
          <a:xfrm>
            <a:off x="0" y="-20637"/>
            <a:ext cx="9144000" cy="5168900"/>
          </a:xfrm>
          <a:prstGeom prst="rect">
            <a:avLst/>
          </a:prstGeom>
          <a:noFill/>
          <a:ln>
            <a:noFill/>
          </a:ln>
        </p:spPr>
      </p:pic>
      <p:sp>
        <p:nvSpPr>
          <p:cNvPr id="404" name="Google Shape;404;p46"/>
          <p:cNvSpPr txBox="1"/>
          <p:nvPr>
            <p:ph idx="1" type="body"/>
          </p:nvPr>
        </p:nvSpPr>
        <p:spPr>
          <a:xfrm>
            <a:off x="616744" y="1885363"/>
            <a:ext cx="6797279" cy="74602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2400"/>
              <a:buNone/>
              <a:defRPr b="1" i="0" sz="2400">
                <a:solidFill>
                  <a:schemeClr val="lt1"/>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05" name="Google Shape;405;p46"/>
          <p:cNvSpPr txBox="1"/>
          <p:nvPr>
            <p:ph idx="2" type="body"/>
          </p:nvPr>
        </p:nvSpPr>
        <p:spPr>
          <a:xfrm>
            <a:off x="616744" y="2635168"/>
            <a:ext cx="6797279" cy="43326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350"/>
              <a:buNone/>
              <a:defRPr b="0" i="0" sz="1350">
                <a:solidFill>
                  <a:schemeClr val="lt1"/>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06" name="Google Shape;406;p46"/>
          <p:cNvSpPr txBox="1"/>
          <p:nvPr>
            <p:ph idx="3" type="body"/>
          </p:nvPr>
        </p:nvSpPr>
        <p:spPr>
          <a:xfrm>
            <a:off x="616744" y="4603558"/>
            <a:ext cx="4128680" cy="196208"/>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750"/>
              </a:spcBef>
              <a:spcAft>
                <a:spcPts val="0"/>
              </a:spcAft>
              <a:buSzPts val="750"/>
              <a:buNone/>
              <a:defRPr sz="750">
                <a:solidFill>
                  <a:schemeClr val="lt1"/>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407" name="Google Shape;407;p46"/>
          <p:cNvPicPr preferRelativeResize="0"/>
          <p:nvPr/>
        </p:nvPicPr>
        <p:blipFill rotWithShape="1">
          <a:blip r:embed="rId3">
            <a:alphaModFix/>
          </a:blip>
          <a:srcRect b="0" l="0" r="0" t="0"/>
          <a:stretch/>
        </p:blipFill>
        <p:spPr>
          <a:xfrm>
            <a:off x="420719" y="378473"/>
            <a:ext cx="1410964" cy="265555"/>
          </a:xfrm>
          <a:prstGeom prst="rect">
            <a:avLst/>
          </a:prstGeom>
          <a:noFill/>
          <a:ln>
            <a:noFill/>
          </a:ln>
        </p:spPr>
      </p:pic>
      <p:pic>
        <p:nvPicPr>
          <p:cNvPr id="408" name="Google Shape;408;p46"/>
          <p:cNvPicPr preferRelativeResize="0"/>
          <p:nvPr/>
        </p:nvPicPr>
        <p:blipFill rotWithShape="1">
          <a:blip r:embed="rId4">
            <a:alphaModFix/>
          </a:blip>
          <a:srcRect b="0" l="0" r="0" t="0"/>
          <a:stretch/>
        </p:blipFill>
        <p:spPr>
          <a:xfrm>
            <a:off x="6935988" y="374600"/>
            <a:ext cx="1760215" cy="274573"/>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 Sky">
  <p:cSld name="Transition Slide - Sky">
    <p:spTree>
      <p:nvGrpSpPr>
        <p:cNvPr id="409" name="Shape 409"/>
        <p:cNvGrpSpPr/>
        <p:nvPr/>
      </p:nvGrpSpPr>
      <p:grpSpPr>
        <a:xfrm>
          <a:off x="0" y="0"/>
          <a:ext cx="0" cy="0"/>
          <a:chOff x="0" y="0"/>
          <a:chExt cx="0" cy="0"/>
        </a:xfrm>
      </p:grpSpPr>
      <p:pic>
        <p:nvPicPr>
          <p:cNvPr id="410" name="Google Shape;410;p47"/>
          <p:cNvPicPr preferRelativeResize="0"/>
          <p:nvPr/>
        </p:nvPicPr>
        <p:blipFill rotWithShape="1">
          <a:blip r:embed="rId2">
            <a:alphaModFix/>
          </a:blip>
          <a:srcRect b="0" l="0" r="0" t="0"/>
          <a:stretch/>
        </p:blipFill>
        <p:spPr>
          <a:xfrm>
            <a:off x="0" y="944563"/>
            <a:ext cx="9144000" cy="4203700"/>
          </a:xfrm>
          <a:prstGeom prst="rect">
            <a:avLst/>
          </a:prstGeom>
          <a:noFill/>
          <a:ln>
            <a:noFill/>
          </a:ln>
        </p:spPr>
      </p:pic>
      <p:sp>
        <p:nvSpPr>
          <p:cNvPr id="411" name="Google Shape;411;p47"/>
          <p:cNvSpPr txBox="1"/>
          <p:nvPr>
            <p:ph idx="1" type="body"/>
          </p:nvPr>
        </p:nvSpPr>
        <p:spPr>
          <a:xfrm>
            <a:off x="616744" y="2632363"/>
            <a:ext cx="5333580" cy="746021"/>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2400"/>
              <a:buNone/>
              <a:defRPr b="1" i="0" sz="2400">
                <a:solidFill>
                  <a:schemeClr val="lt1"/>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12" name="Google Shape;412;p47"/>
          <p:cNvSpPr txBox="1"/>
          <p:nvPr>
            <p:ph idx="2" type="body"/>
          </p:nvPr>
        </p:nvSpPr>
        <p:spPr>
          <a:xfrm>
            <a:off x="616744" y="4603558"/>
            <a:ext cx="4128680" cy="196208"/>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750"/>
              </a:spcBef>
              <a:spcAft>
                <a:spcPts val="0"/>
              </a:spcAft>
              <a:buSzPts val="750"/>
              <a:buNone/>
              <a:defRPr sz="750">
                <a:solidFill>
                  <a:schemeClr val="lt1"/>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413" name="Google Shape;413;p47"/>
          <p:cNvPicPr preferRelativeResize="0"/>
          <p:nvPr/>
        </p:nvPicPr>
        <p:blipFill rotWithShape="1">
          <a:blip r:embed="rId3">
            <a:alphaModFix/>
          </a:blip>
          <a:srcRect b="0" l="0" r="0" t="0"/>
          <a:stretch/>
        </p:blipFill>
        <p:spPr>
          <a:xfrm>
            <a:off x="6935988" y="374599"/>
            <a:ext cx="1760215" cy="274573"/>
          </a:xfrm>
          <a:prstGeom prst="rect">
            <a:avLst/>
          </a:prstGeom>
          <a:noFill/>
          <a:ln>
            <a:noFill/>
          </a:ln>
        </p:spPr>
      </p:pic>
      <p:pic>
        <p:nvPicPr>
          <p:cNvPr id="414" name="Google Shape;414;p47"/>
          <p:cNvPicPr preferRelativeResize="0"/>
          <p:nvPr/>
        </p:nvPicPr>
        <p:blipFill rotWithShape="1">
          <a:blip r:embed="rId4">
            <a:alphaModFix/>
          </a:blip>
          <a:srcRect b="0" l="0" r="0" t="0"/>
          <a:stretch/>
        </p:blipFill>
        <p:spPr>
          <a:xfrm>
            <a:off x="422113" y="378799"/>
            <a:ext cx="1408176" cy="264904"/>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 Sky">
  <p:cSld name="Section Slide - Sky">
    <p:spTree>
      <p:nvGrpSpPr>
        <p:cNvPr id="415" name="Shape 415"/>
        <p:cNvGrpSpPr/>
        <p:nvPr/>
      </p:nvGrpSpPr>
      <p:grpSpPr>
        <a:xfrm>
          <a:off x="0" y="0"/>
          <a:ext cx="0" cy="0"/>
          <a:chOff x="0" y="0"/>
          <a:chExt cx="0" cy="0"/>
        </a:xfrm>
      </p:grpSpPr>
      <p:pic>
        <p:nvPicPr>
          <p:cNvPr descr="Shape&#10;&#10;Description automatically generated with medium confidence" id="416" name="Google Shape;416;p48"/>
          <p:cNvPicPr preferRelativeResize="0"/>
          <p:nvPr/>
        </p:nvPicPr>
        <p:blipFill rotWithShape="1">
          <a:blip r:embed="rId2">
            <a:alphaModFix/>
          </a:blip>
          <a:srcRect b="0" l="0" r="0" t="0"/>
          <a:stretch/>
        </p:blipFill>
        <p:spPr>
          <a:xfrm>
            <a:off x="0" y="191"/>
            <a:ext cx="2981804" cy="5148072"/>
          </a:xfrm>
          <a:prstGeom prst="rect">
            <a:avLst/>
          </a:prstGeom>
          <a:noFill/>
          <a:ln>
            <a:noFill/>
          </a:ln>
        </p:spPr>
      </p:pic>
      <p:sp>
        <p:nvSpPr>
          <p:cNvPr id="417" name="Google Shape;417;p48"/>
          <p:cNvSpPr txBox="1"/>
          <p:nvPr>
            <p:ph type="title"/>
          </p:nvPr>
        </p:nvSpPr>
        <p:spPr>
          <a:xfrm>
            <a:off x="240030" y="1372692"/>
            <a:ext cx="2653392" cy="830997"/>
          </a:xfrm>
          <a:prstGeom prst="rect">
            <a:avLst/>
          </a:prstGeom>
          <a:noFill/>
          <a:ln>
            <a:noFill/>
          </a:ln>
        </p:spPr>
        <p:txBody>
          <a:bodyPr anchorCtr="0" anchor="t" bIns="45700" lIns="91425" spcFirstLastPara="1" rIns="91425" wrap="square" tIns="45700">
            <a:spAutoFit/>
          </a:bodyPr>
          <a:lstStyle>
            <a:lvl1pPr lvl="0" algn="l">
              <a:lnSpc>
                <a:spcPct val="100000"/>
              </a:lnSpc>
              <a:spcBef>
                <a:spcPts val="0"/>
              </a:spcBef>
              <a:spcAft>
                <a:spcPts val="0"/>
              </a:spcAft>
              <a:buClr>
                <a:schemeClr val="lt1"/>
              </a:buClr>
              <a:buSzPts val="2400"/>
              <a:buFont typeface="Arial Black"/>
              <a:buNone/>
              <a:defRPr sz="2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8" name="Google Shape;418;p48"/>
          <p:cNvSpPr txBox="1"/>
          <p:nvPr>
            <p:ph idx="1" type="body"/>
          </p:nvPr>
        </p:nvSpPr>
        <p:spPr>
          <a:xfrm>
            <a:off x="3630706" y="1372691"/>
            <a:ext cx="5091172" cy="325832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rgbClr val="404040"/>
              </a:buClr>
              <a:buSzPts val="1500"/>
              <a:buNone/>
              <a:defRPr b="0" sz="1500">
                <a:solidFill>
                  <a:srgbClr val="404040"/>
                </a:solidFill>
              </a:defRPr>
            </a:lvl1pPr>
            <a:lvl2pPr indent="-304800" lvl="1" marL="914400" algn="l">
              <a:lnSpc>
                <a:spcPct val="90000"/>
              </a:lnSpc>
              <a:spcBef>
                <a:spcPts val="1350"/>
              </a:spcBef>
              <a:spcAft>
                <a:spcPts val="0"/>
              </a:spcAft>
              <a:buClr>
                <a:srgbClr val="404040"/>
              </a:buClr>
              <a:buSzPts val="1200"/>
              <a:buChar char="•"/>
              <a:defRPr sz="1200">
                <a:solidFill>
                  <a:srgbClr val="404040"/>
                </a:solidFill>
              </a:defRPr>
            </a:lvl2pPr>
            <a:lvl3pPr indent="-295275" lvl="2" marL="1371600" algn="l">
              <a:lnSpc>
                <a:spcPct val="90000"/>
              </a:lnSpc>
              <a:spcBef>
                <a:spcPts val="1350"/>
              </a:spcBef>
              <a:spcAft>
                <a:spcPts val="0"/>
              </a:spcAft>
              <a:buClr>
                <a:srgbClr val="404040"/>
              </a:buClr>
              <a:buSzPts val="1050"/>
              <a:buFont typeface="Arial"/>
              <a:buChar char="•"/>
              <a:defRPr sz="1050">
                <a:solidFill>
                  <a:srgbClr val="404040"/>
                </a:solidFill>
              </a:defRPr>
            </a:lvl3pPr>
            <a:lvl4pPr indent="-314325" lvl="3" marL="1828800" algn="l">
              <a:lnSpc>
                <a:spcPct val="90000"/>
              </a:lnSpc>
              <a:spcBef>
                <a:spcPts val="375"/>
              </a:spcBef>
              <a:spcAft>
                <a:spcPts val="0"/>
              </a:spcAft>
              <a:buSzPts val="1350"/>
              <a:buChar char="•"/>
              <a:defRPr>
                <a:solidFill>
                  <a:schemeClr val="dk1"/>
                </a:solidFill>
              </a:defRPr>
            </a:lvl4pPr>
            <a:lvl5pPr indent="-314325" lvl="4" marL="2286000" algn="l">
              <a:lnSpc>
                <a:spcPct val="90000"/>
              </a:lnSpc>
              <a:spcBef>
                <a:spcPts val="375"/>
              </a:spcBef>
              <a:spcAft>
                <a:spcPts val="0"/>
              </a:spcAft>
              <a:buSzPts val="1350"/>
              <a:buChar char="•"/>
              <a:defRPr>
                <a:solidFill>
                  <a:schemeClr val="dk1"/>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419" name="Google Shape;419;p48"/>
          <p:cNvPicPr preferRelativeResize="0"/>
          <p:nvPr/>
        </p:nvPicPr>
        <p:blipFill rotWithShape="1">
          <a:blip r:embed="rId3">
            <a:alphaModFix/>
          </a:blip>
          <a:srcRect b="0" l="0" r="0" t="0"/>
          <a:stretch/>
        </p:blipFill>
        <p:spPr>
          <a:xfrm>
            <a:off x="420719" y="378473"/>
            <a:ext cx="1410964" cy="265555"/>
          </a:xfrm>
          <a:prstGeom prst="rect">
            <a:avLst/>
          </a:prstGeom>
          <a:noFill/>
          <a:ln>
            <a:noFill/>
          </a:ln>
        </p:spPr>
      </p:pic>
      <p:pic>
        <p:nvPicPr>
          <p:cNvPr id="420" name="Google Shape;420;p48"/>
          <p:cNvPicPr preferRelativeResize="0"/>
          <p:nvPr/>
        </p:nvPicPr>
        <p:blipFill rotWithShape="1">
          <a:blip r:embed="rId4">
            <a:alphaModFix/>
          </a:blip>
          <a:srcRect b="0" l="0" r="0" t="0"/>
          <a:stretch/>
        </p:blipFill>
        <p:spPr>
          <a:xfrm>
            <a:off x="6935988" y="374599"/>
            <a:ext cx="1760215" cy="274573"/>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UP Slide - Sky">
  <p:cSld name="5UP Slide - Sky">
    <p:spTree>
      <p:nvGrpSpPr>
        <p:cNvPr id="421" name="Shape 421"/>
        <p:cNvGrpSpPr/>
        <p:nvPr/>
      </p:nvGrpSpPr>
      <p:grpSpPr>
        <a:xfrm>
          <a:off x="0" y="0"/>
          <a:ext cx="0" cy="0"/>
          <a:chOff x="0" y="0"/>
          <a:chExt cx="0" cy="0"/>
        </a:xfrm>
      </p:grpSpPr>
      <p:pic>
        <p:nvPicPr>
          <p:cNvPr id="422" name="Google Shape;422;p49"/>
          <p:cNvPicPr preferRelativeResize="0"/>
          <p:nvPr/>
        </p:nvPicPr>
        <p:blipFill rotWithShape="1">
          <a:blip r:embed="rId2">
            <a:alphaModFix/>
          </a:blip>
          <a:srcRect b="0" l="0" r="0" t="0"/>
          <a:stretch/>
        </p:blipFill>
        <p:spPr>
          <a:xfrm>
            <a:off x="0" y="2574131"/>
            <a:ext cx="9144000" cy="342900"/>
          </a:xfrm>
          <a:prstGeom prst="rect">
            <a:avLst/>
          </a:prstGeom>
          <a:noFill/>
          <a:ln>
            <a:noFill/>
          </a:ln>
        </p:spPr>
      </p:pic>
      <p:sp>
        <p:nvSpPr>
          <p:cNvPr id="423" name="Google Shape;423;p49"/>
          <p:cNvSpPr/>
          <p:nvPr>
            <p:ph idx="2" type="pic"/>
          </p:nvPr>
        </p:nvSpPr>
        <p:spPr>
          <a:xfrm>
            <a:off x="5872" y="1123681"/>
            <a:ext cx="1817370" cy="1441514"/>
          </a:xfrm>
          <a:prstGeom prst="rect">
            <a:avLst/>
          </a:prstGeom>
          <a:noFill/>
          <a:ln>
            <a:noFill/>
          </a:ln>
        </p:spPr>
      </p:sp>
      <p:sp>
        <p:nvSpPr>
          <p:cNvPr id="424" name="Google Shape;424;p49"/>
          <p:cNvSpPr/>
          <p:nvPr>
            <p:ph idx="3" type="pic"/>
          </p:nvPr>
        </p:nvSpPr>
        <p:spPr>
          <a:xfrm>
            <a:off x="1833338" y="1123681"/>
            <a:ext cx="1817370" cy="1441514"/>
          </a:xfrm>
          <a:prstGeom prst="rect">
            <a:avLst/>
          </a:prstGeom>
          <a:noFill/>
          <a:ln>
            <a:noFill/>
          </a:ln>
        </p:spPr>
      </p:sp>
      <p:sp>
        <p:nvSpPr>
          <p:cNvPr id="425" name="Google Shape;425;p49"/>
          <p:cNvSpPr/>
          <p:nvPr>
            <p:ph idx="4" type="pic"/>
          </p:nvPr>
        </p:nvSpPr>
        <p:spPr>
          <a:xfrm>
            <a:off x="3660805" y="1123681"/>
            <a:ext cx="1817370" cy="1441514"/>
          </a:xfrm>
          <a:prstGeom prst="rect">
            <a:avLst/>
          </a:prstGeom>
          <a:noFill/>
          <a:ln>
            <a:noFill/>
          </a:ln>
        </p:spPr>
      </p:sp>
      <p:sp>
        <p:nvSpPr>
          <p:cNvPr id="426" name="Google Shape;426;p49"/>
          <p:cNvSpPr/>
          <p:nvPr>
            <p:ph idx="5" type="pic"/>
          </p:nvPr>
        </p:nvSpPr>
        <p:spPr>
          <a:xfrm>
            <a:off x="5488271" y="1123681"/>
            <a:ext cx="1817370" cy="1441514"/>
          </a:xfrm>
          <a:prstGeom prst="rect">
            <a:avLst/>
          </a:prstGeom>
          <a:noFill/>
          <a:ln>
            <a:noFill/>
          </a:ln>
        </p:spPr>
      </p:sp>
      <p:sp>
        <p:nvSpPr>
          <p:cNvPr id="427" name="Google Shape;427;p49"/>
          <p:cNvSpPr/>
          <p:nvPr>
            <p:ph idx="6" type="pic"/>
          </p:nvPr>
        </p:nvSpPr>
        <p:spPr>
          <a:xfrm>
            <a:off x="7315739" y="1123681"/>
            <a:ext cx="1817370" cy="1441514"/>
          </a:xfrm>
          <a:prstGeom prst="rect">
            <a:avLst/>
          </a:prstGeom>
          <a:noFill/>
          <a:ln>
            <a:noFill/>
          </a:ln>
        </p:spPr>
      </p:sp>
      <p:sp>
        <p:nvSpPr>
          <p:cNvPr id="428" name="Google Shape;428;p49"/>
          <p:cNvSpPr txBox="1"/>
          <p:nvPr>
            <p:ph idx="1" type="body"/>
          </p:nvPr>
        </p:nvSpPr>
        <p:spPr>
          <a:xfrm>
            <a:off x="280036" y="343394"/>
            <a:ext cx="6490097" cy="51113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2100"/>
              <a:buNone/>
              <a:defRPr b="1" i="0" sz="2100">
                <a:solidFill>
                  <a:srgbClr val="404040"/>
                </a:solidFill>
                <a:latin typeface="Arial Black"/>
                <a:ea typeface="Arial Black"/>
                <a:cs typeface="Arial Black"/>
                <a:sym typeface="Arial Black"/>
              </a:defRPr>
            </a:lvl1pPr>
            <a:lvl2pPr indent="-361950" lvl="1" marL="914400" algn="l">
              <a:lnSpc>
                <a:spcPct val="90000"/>
              </a:lnSpc>
              <a:spcBef>
                <a:spcPts val="375"/>
              </a:spcBef>
              <a:spcAft>
                <a:spcPts val="0"/>
              </a:spcAft>
              <a:buSzPts val="2100"/>
              <a:buChar char="•"/>
              <a:defRPr b="1" i="0" sz="2100">
                <a:latin typeface="Arial Black"/>
                <a:ea typeface="Arial Black"/>
                <a:cs typeface="Arial Black"/>
                <a:sym typeface="Arial Black"/>
              </a:defRPr>
            </a:lvl2pPr>
            <a:lvl3pPr indent="-361950" lvl="2" marL="1371600" algn="l">
              <a:lnSpc>
                <a:spcPct val="90000"/>
              </a:lnSpc>
              <a:spcBef>
                <a:spcPts val="375"/>
              </a:spcBef>
              <a:spcAft>
                <a:spcPts val="0"/>
              </a:spcAft>
              <a:buSzPts val="2100"/>
              <a:buChar char="•"/>
              <a:defRPr b="1" i="0" sz="2100">
                <a:latin typeface="Arial Black"/>
                <a:ea typeface="Arial Black"/>
                <a:cs typeface="Arial Black"/>
                <a:sym typeface="Arial Black"/>
              </a:defRPr>
            </a:lvl3pPr>
            <a:lvl4pPr indent="-361950" lvl="3" marL="1828800" algn="l">
              <a:lnSpc>
                <a:spcPct val="90000"/>
              </a:lnSpc>
              <a:spcBef>
                <a:spcPts val="375"/>
              </a:spcBef>
              <a:spcAft>
                <a:spcPts val="0"/>
              </a:spcAft>
              <a:buSzPts val="2100"/>
              <a:buChar char="•"/>
              <a:defRPr b="1" i="0" sz="2100">
                <a:latin typeface="Arial Black"/>
                <a:ea typeface="Arial Black"/>
                <a:cs typeface="Arial Black"/>
                <a:sym typeface="Arial Black"/>
              </a:defRPr>
            </a:lvl4pPr>
            <a:lvl5pPr indent="-361950" lvl="4" marL="2286000" algn="l">
              <a:lnSpc>
                <a:spcPct val="90000"/>
              </a:lnSpc>
              <a:spcBef>
                <a:spcPts val="375"/>
              </a:spcBef>
              <a:spcAft>
                <a:spcPts val="0"/>
              </a:spcAft>
              <a:buSzPts val="2100"/>
              <a:buChar char="•"/>
              <a:defRPr b="1" i="0" sz="2100">
                <a:latin typeface="Arial Black"/>
                <a:ea typeface="Arial Black"/>
                <a:cs typeface="Arial Black"/>
                <a:sym typeface="Arial Black"/>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29" name="Google Shape;429;p49"/>
          <p:cNvSpPr txBox="1"/>
          <p:nvPr>
            <p:ph idx="7" type="body"/>
          </p:nvPr>
        </p:nvSpPr>
        <p:spPr>
          <a:xfrm>
            <a:off x="280036" y="3200141"/>
            <a:ext cx="1468272" cy="1604730"/>
          </a:xfrm>
          <a:prstGeom prst="rect">
            <a:avLst/>
          </a:prstGeom>
          <a:noFill/>
          <a:ln>
            <a:noFill/>
          </a:ln>
        </p:spPr>
        <p:txBody>
          <a:bodyPr anchorCtr="0" anchor="t" bIns="45700" lIns="91425" spcFirstLastPara="1" rIns="91425" wrap="square" tIns="45700">
            <a:normAutofit/>
          </a:bodyPr>
          <a:lstStyle>
            <a:lvl1pPr indent="-285750" lvl="0" marL="457200" algn="l">
              <a:lnSpc>
                <a:spcPct val="160000"/>
              </a:lnSpc>
              <a:spcBef>
                <a:spcPts val="1350"/>
              </a:spcBef>
              <a:spcAft>
                <a:spcPts val="0"/>
              </a:spcAft>
              <a:buClr>
                <a:srgbClr val="58626E"/>
              </a:buClr>
              <a:buSzPts val="900"/>
              <a:buFont typeface="NTR"/>
              <a:buChar char="•"/>
              <a:defRPr sz="900">
                <a:solidFill>
                  <a:srgbClr val="404040"/>
                </a:solidFill>
              </a:defRPr>
            </a:lvl1pPr>
            <a:lvl2pPr indent="-276225" lvl="1" marL="914400" algn="l">
              <a:lnSpc>
                <a:spcPct val="90000"/>
              </a:lnSpc>
              <a:spcBef>
                <a:spcPts val="375"/>
              </a:spcBef>
              <a:spcAft>
                <a:spcPts val="0"/>
              </a:spcAft>
              <a:buSzPts val="750"/>
              <a:buChar char="•"/>
              <a:defRPr sz="750"/>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30" name="Google Shape;430;p49"/>
          <p:cNvSpPr txBox="1"/>
          <p:nvPr>
            <p:ph idx="8" type="body"/>
          </p:nvPr>
        </p:nvSpPr>
        <p:spPr>
          <a:xfrm>
            <a:off x="7542110" y="3200141"/>
            <a:ext cx="1468272" cy="1604730"/>
          </a:xfrm>
          <a:prstGeom prst="rect">
            <a:avLst/>
          </a:prstGeom>
          <a:noFill/>
          <a:ln>
            <a:noFill/>
          </a:ln>
        </p:spPr>
        <p:txBody>
          <a:bodyPr anchorCtr="0" anchor="t" bIns="45700" lIns="91425" spcFirstLastPara="1" rIns="91425" wrap="square" tIns="45700">
            <a:normAutofit/>
          </a:bodyPr>
          <a:lstStyle>
            <a:lvl1pPr indent="-285750" lvl="0" marL="457200" algn="l">
              <a:lnSpc>
                <a:spcPct val="160000"/>
              </a:lnSpc>
              <a:spcBef>
                <a:spcPts val="1350"/>
              </a:spcBef>
              <a:spcAft>
                <a:spcPts val="0"/>
              </a:spcAft>
              <a:buClr>
                <a:srgbClr val="58626E"/>
              </a:buClr>
              <a:buSzPts val="900"/>
              <a:buFont typeface="NTR"/>
              <a:buChar char="•"/>
              <a:defRPr sz="900">
                <a:solidFill>
                  <a:srgbClr val="404040"/>
                </a:solidFill>
              </a:defRPr>
            </a:lvl1pPr>
            <a:lvl2pPr indent="-276225" lvl="1" marL="914400" algn="l">
              <a:lnSpc>
                <a:spcPct val="90000"/>
              </a:lnSpc>
              <a:spcBef>
                <a:spcPts val="375"/>
              </a:spcBef>
              <a:spcAft>
                <a:spcPts val="0"/>
              </a:spcAft>
              <a:buSzPts val="750"/>
              <a:buChar char="•"/>
              <a:defRPr sz="750"/>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31" name="Google Shape;431;p49"/>
          <p:cNvSpPr txBox="1"/>
          <p:nvPr>
            <p:ph idx="9" type="body"/>
          </p:nvPr>
        </p:nvSpPr>
        <p:spPr>
          <a:xfrm>
            <a:off x="5726593" y="3200140"/>
            <a:ext cx="1468272" cy="1604730"/>
          </a:xfrm>
          <a:prstGeom prst="rect">
            <a:avLst/>
          </a:prstGeom>
          <a:noFill/>
          <a:ln>
            <a:noFill/>
          </a:ln>
        </p:spPr>
        <p:txBody>
          <a:bodyPr anchorCtr="0" anchor="t" bIns="45700" lIns="91425" spcFirstLastPara="1" rIns="91425" wrap="square" tIns="45700">
            <a:normAutofit/>
          </a:bodyPr>
          <a:lstStyle>
            <a:lvl1pPr indent="-285750" lvl="0" marL="457200" algn="l">
              <a:lnSpc>
                <a:spcPct val="160000"/>
              </a:lnSpc>
              <a:spcBef>
                <a:spcPts val="1350"/>
              </a:spcBef>
              <a:spcAft>
                <a:spcPts val="0"/>
              </a:spcAft>
              <a:buClr>
                <a:srgbClr val="58626E"/>
              </a:buClr>
              <a:buSzPts val="900"/>
              <a:buFont typeface="NTR"/>
              <a:buChar char="•"/>
              <a:defRPr sz="900">
                <a:solidFill>
                  <a:srgbClr val="404040"/>
                </a:solidFill>
              </a:defRPr>
            </a:lvl1pPr>
            <a:lvl2pPr indent="-276225" lvl="1" marL="914400" algn="l">
              <a:lnSpc>
                <a:spcPct val="90000"/>
              </a:lnSpc>
              <a:spcBef>
                <a:spcPts val="375"/>
              </a:spcBef>
              <a:spcAft>
                <a:spcPts val="0"/>
              </a:spcAft>
              <a:buSzPts val="750"/>
              <a:buChar char="•"/>
              <a:defRPr sz="750"/>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32" name="Google Shape;432;p49"/>
          <p:cNvSpPr txBox="1"/>
          <p:nvPr>
            <p:ph idx="13" type="body"/>
          </p:nvPr>
        </p:nvSpPr>
        <p:spPr>
          <a:xfrm>
            <a:off x="3911074" y="3200140"/>
            <a:ext cx="1468272" cy="1604730"/>
          </a:xfrm>
          <a:prstGeom prst="rect">
            <a:avLst/>
          </a:prstGeom>
          <a:noFill/>
          <a:ln>
            <a:noFill/>
          </a:ln>
        </p:spPr>
        <p:txBody>
          <a:bodyPr anchorCtr="0" anchor="t" bIns="45700" lIns="91425" spcFirstLastPara="1" rIns="91425" wrap="square" tIns="45700">
            <a:normAutofit/>
          </a:bodyPr>
          <a:lstStyle>
            <a:lvl1pPr indent="-285750" lvl="0" marL="457200" algn="l">
              <a:lnSpc>
                <a:spcPct val="160000"/>
              </a:lnSpc>
              <a:spcBef>
                <a:spcPts val="1350"/>
              </a:spcBef>
              <a:spcAft>
                <a:spcPts val="0"/>
              </a:spcAft>
              <a:buClr>
                <a:srgbClr val="58626E"/>
              </a:buClr>
              <a:buSzPts val="900"/>
              <a:buFont typeface="NTR"/>
              <a:buChar char="•"/>
              <a:defRPr sz="900">
                <a:solidFill>
                  <a:srgbClr val="404040"/>
                </a:solidFill>
              </a:defRPr>
            </a:lvl1pPr>
            <a:lvl2pPr indent="-276225" lvl="1" marL="914400" algn="l">
              <a:lnSpc>
                <a:spcPct val="90000"/>
              </a:lnSpc>
              <a:spcBef>
                <a:spcPts val="375"/>
              </a:spcBef>
              <a:spcAft>
                <a:spcPts val="0"/>
              </a:spcAft>
              <a:buSzPts val="750"/>
              <a:buChar char="•"/>
              <a:defRPr sz="750"/>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33" name="Google Shape;433;p49"/>
          <p:cNvSpPr txBox="1"/>
          <p:nvPr>
            <p:ph idx="14" type="body"/>
          </p:nvPr>
        </p:nvSpPr>
        <p:spPr>
          <a:xfrm>
            <a:off x="2095555" y="3200140"/>
            <a:ext cx="1468272" cy="1604730"/>
          </a:xfrm>
          <a:prstGeom prst="rect">
            <a:avLst/>
          </a:prstGeom>
          <a:noFill/>
          <a:ln>
            <a:noFill/>
          </a:ln>
        </p:spPr>
        <p:txBody>
          <a:bodyPr anchorCtr="0" anchor="t" bIns="45700" lIns="91425" spcFirstLastPara="1" rIns="91425" wrap="square" tIns="45700">
            <a:normAutofit/>
          </a:bodyPr>
          <a:lstStyle>
            <a:lvl1pPr indent="-285750" lvl="0" marL="457200" algn="l">
              <a:lnSpc>
                <a:spcPct val="160000"/>
              </a:lnSpc>
              <a:spcBef>
                <a:spcPts val="1350"/>
              </a:spcBef>
              <a:spcAft>
                <a:spcPts val="0"/>
              </a:spcAft>
              <a:buClr>
                <a:srgbClr val="58626E"/>
              </a:buClr>
              <a:buSzPts val="900"/>
              <a:buFont typeface="NTR"/>
              <a:buChar char="•"/>
              <a:defRPr sz="900">
                <a:solidFill>
                  <a:srgbClr val="404040"/>
                </a:solidFill>
              </a:defRPr>
            </a:lvl1pPr>
            <a:lvl2pPr indent="-276225" lvl="1" marL="914400" algn="l">
              <a:lnSpc>
                <a:spcPct val="90000"/>
              </a:lnSpc>
              <a:spcBef>
                <a:spcPts val="375"/>
              </a:spcBef>
              <a:spcAft>
                <a:spcPts val="0"/>
              </a:spcAft>
              <a:buSzPts val="750"/>
              <a:buChar char="•"/>
              <a:defRPr sz="750"/>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34" name="Google Shape;434;p49"/>
          <p:cNvSpPr txBox="1"/>
          <p:nvPr>
            <p:ph idx="15" type="body"/>
          </p:nvPr>
        </p:nvSpPr>
        <p:spPr>
          <a:xfrm>
            <a:off x="89066" y="2643341"/>
            <a:ext cx="1659242" cy="214181"/>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750"/>
              </a:spcBef>
              <a:spcAft>
                <a:spcPts val="0"/>
              </a:spcAft>
              <a:buSzPts val="1200"/>
              <a:buNone/>
              <a:defRPr b="0" i="0" sz="1200">
                <a:solidFill>
                  <a:schemeClr val="lt1"/>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35" name="Google Shape;435;p49"/>
          <p:cNvSpPr txBox="1"/>
          <p:nvPr>
            <p:ph idx="16" type="body"/>
          </p:nvPr>
        </p:nvSpPr>
        <p:spPr>
          <a:xfrm>
            <a:off x="1915722" y="2643341"/>
            <a:ext cx="1659242" cy="214181"/>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750"/>
              </a:spcBef>
              <a:spcAft>
                <a:spcPts val="0"/>
              </a:spcAft>
              <a:buSzPts val="1200"/>
              <a:buNone/>
              <a:defRPr b="0" i="0" sz="1200">
                <a:solidFill>
                  <a:schemeClr val="lt1"/>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36" name="Google Shape;436;p49"/>
          <p:cNvSpPr txBox="1"/>
          <p:nvPr>
            <p:ph idx="17" type="body"/>
          </p:nvPr>
        </p:nvSpPr>
        <p:spPr>
          <a:xfrm>
            <a:off x="3742379" y="2643341"/>
            <a:ext cx="1659242" cy="214181"/>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750"/>
              </a:spcBef>
              <a:spcAft>
                <a:spcPts val="0"/>
              </a:spcAft>
              <a:buSzPts val="1200"/>
              <a:buNone/>
              <a:defRPr b="0" i="0" sz="1200">
                <a:solidFill>
                  <a:schemeClr val="lt1"/>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37" name="Google Shape;437;p49"/>
          <p:cNvSpPr txBox="1"/>
          <p:nvPr>
            <p:ph idx="18" type="body"/>
          </p:nvPr>
        </p:nvSpPr>
        <p:spPr>
          <a:xfrm>
            <a:off x="5569036" y="2643341"/>
            <a:ext cx="1659242" cy="214181"/>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750"/>
              </a:spcBef>
              <a:spcAft>
                <a:spcPts val="0"/>
              </a:spcAft>
              <a:buSzPts val="1200"/>
              <a:buNone/>
              <a:defRPr b="0" i="0" sz="1200">
                <a:solidFill>
                  <a:schemeClr val="lt1"/>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38" name="Google Shape;438;p49"/>
          <p:cNvSpPr txBox="1"/>
          <p:nvPr>
            <p:ph idx="19" type="body"/>
          </p:nvPr>
        </p:nvSpPr>
        <p:spPr>
          <a:xfrm>
            <a:off x="7395693" y="2643341"/>
            <a:ext cx="1659242" cy="214181"/>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750"/>
              </a:spcBef>
              <a:spcAft>
                <a:spcPts val="0"/>
              </a:spcAft>
              <a:buSzPts val="1200"/>
              <a:buNone/>
              <a:defRPr b="0" i="0" sz="1200">
                <a:solidFill>
                  <a:schemeClr val="lt1"/>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439" name="Google Shape;439;p49"/>
          <p:cNvPicPr preferRelativeResize="0"/>
          <p:nvPr/>
        </p:nvPicPr>
        <p:blipFill rotWithShape="1">
          <a:blip r:embed="rId3">
            <a:alphaModFix/>
          </a:blip>
          <a:srcRect b="0" l="0" r="0" t="0"/>
          <a:stretch/>
        </p:blipFill>
        <p:spPr>
          <a:xfrm>
            <a:off x="6935988" y="374599"/>
            <a:ext cx="1760215" cy="274573"/>
          </a:xfrm>
          <a:prstGeom prst="rect">
            <a:avLst/>
          </a:prstGeom>
          <a:noFill/>
          <a:ln>
            <a:noFill/>
          </a:ln>
        </p:spPr>
      </p:pic>
      <p:pic>
        <p:nvPicPr>
          <p:cNvPr id="440" name="Google Shape;440;p49"/>
          <p:cNvPicPr preferRelativeResize="0"/>
          <p:nvPr/>
        </p:nvPicPr>
        <p:blipFill rotWithShape="1">
          <a:blip r:embed="rId4">
            <a:alphaModFix/>
          </a:blip>
          <a:srcRect b="0" l="0" r="0" t="0"/>
          <a:stretch/>
        </p:blipFill>
        <p:spPr>
          <a:xfrm>
            <a:off x="7286761" y="4706471"/>
            <a:ext cx="1408176" cy="26490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 Gray">
  <p:cSld name="Transition Slide - Gray">
    <p:spTree>
      <p:nvGrpSpPr>
        <p:cNvPr id="30" name="Shape 30"/>
        <p:cNvGrpSpPr/>
        <p:nvPr/>
      </p:nvGrpSpPr>
      <p:grpSpPr>
        <a:xfrm>
          <a:off x="0" y="0"/>
          <a:ext cx="0" cy="0"/>
          <a:chOff x="0" y="0"/>
          <a:chExt cx="0" cy="0"/>
        </a:xfrm>
      </p:grpSpPr>
      <p:pic>
        <p:nvPicPr>
          <p:cNvPr descr="Background pattern&#10;&#10;Description automatically generated" id="31" name="Google Shape;31;p14"/>
          <p:cNvPicPr preferRelativeResize="0"/>
          <p:nvPr/>
        </p:nvPicPr>
        <p:blipFill rotWithShape="1">
          <a:blip r:embed="rId2">
            <a:alphaModFix/>
          </a:blip>
          <a:srcRect b="0" l="0" r="0" t="0"/>
          <a:stretch/>
        </p:blipFill>
        <p:spPr>
          <a:xfrm>
            <a:off x="0" y="944563"/>
            <a:ext cx="9144000" cy="4203700"/>
          </a:xfrm>
          <a:prstGeom prst="rect">
            <a:avLst/>
          </a:prstGeom>
          <a:noFill/>
          <a:ln>
            <a:noFill/>
          </a:ln>
        </p:spPr>
      </p:pic>
      <p:sp>
        <p:nvSpPr>
          <p:cNvPr id="32" name="Google Shape;32;p14"/>
          <p:cNvSpPr txBox="1"/>
          <p:nvPr>
            <p:ph idx="1" type="body"/>
          </p:nvPr>
        </p:nvSpPr>
        <p:spPr>
          <a:xfrm>
            <a:off x="616744" y="2632363"/>
            <a:ext cx="5333580" cy="746021"/>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2400"/>
              <a:buNone/>
              <a:defRPr b="1" i="0" sz="2400">
                <a:solidFill>
                  <a:schemeClr val="lt1"/>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3" name="Google Shape;33;p14"/>
          <p:cNvSpPr txBox="1"/>
          <p:nvPr>
            <p:ph idx="2" type="body"/>
          </p:nvPr>
        </p:nvSpPr>
        <p:spPr>
          <a:xfrm>
            <a:off x="616744" y="4603558"/>
            <a:ext cx="4128680" cy="196208"/>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750"/>
              </a:spcBef>
              <a:spcAft>
                <a:spcPts val="0"/>
              </a:spcAft>
              <a:buSzPts val="750"/>
              <a:buNone/>
              <a:defRPr sz="750">
                <a:solidFill>
                  <a:schemeClr val="lt1"/>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34" name="Google Shape;34;p14"/>
          <p:cNvPicPr preferRelativeResize="0"/>
          <p:nvPr/>
        </p:nvPicPr>
        <p:blipFill rotWithShape="1">
          <a:blip r:embed="rId3">
            <a:alphaModFix/>
          </a:blip>
          <a:srcRect b="0" l="0" r="0" t="0"/>
          <a:stretch/>
        </p:blipFill>
        <p:spPr>
          <a:xfrm>
            <a:off x="6935988" y="374599"/>
            <a:ext cx="1760215" cy="274573"/>
          </a:xfrm>
          <a:prstGeom prst="rect">
            <a:avLst/>
          </a:prstGeom>
          <a:noFill/>
          <a:ln>
            <a:noFill/>
          </a:ln>
        </p:spPr>
      </p:pic>
      <p:pic>
        <p:nvPicPr>
          <p:cNvPr id="35" name="Google Shape;35;p14"/>
          <p:cNvPicPr preferRelativeResize="0"/>
          <p:nvPr/>
        </p:nvPicPr>
        <p:blipFill rotWithShape="1">
          <a:blip r:embed="rId4">
            <a:alphaModFix/>
          </a:blip>
          <a:srcRect b="0" l="0" r="0" t="0"/>
          <a:stretch/>
        </p:blipFill>
        <p:spPr>
          <a:xfrm>
            <a:off x="422113" y="378799"/>
            <a:ext cx="1408176" cy="264904"/>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UP Alt - Sky">
  <p:cSld name="5UP Alt - Sky">
    <p:spTree>
      <p:nvGrpSpPr>
        <p:cNvPr id="441" name="Shape 441"/>
        <p:cNvGrpSpPr/>
        <p:nvPr/>
      </p:nvGrpSpPr>
      <p:grpSpPr>
        <a:xfrm>
          <a:off x="0" y="0"/>
          <a:ext cx="0" cy="0"/>
          <a:chOff x="0" y="0"/>
          <a:chExt cx="0" cy="0"/>
        </a:xfrm>
      </p:grpSpPr>
      <p:pic>
        <p:nvPicPr>
          <p:cNvPr id="442" name="Google Shape;442;p50"/>
          <p:cNvPicPr preferRelativeResize="0"/>
          <p:nvPr/>
        </p:nvPicPr>
        <p:blipFill rotWithShape="1">
          <a:blip r:embed="rId2">
            <a:alphaModFix/>
          </a:blip>
          <a:srcRect b="0" l="0" r="0" t="0"/>
          <a:stretch/>
        </p:blipFill>
        <p:spPr>
          <a:xfrm>
            <a:off x="0" y="781664"/>
            <a:ext cx="9144000" cy="342900"/>
          </a:xfrm>
          <a:prstGeom prst="rect">
            <a:avLst/>
          </a:prstGeom>
          <a:noFill/>
          <a:ln>
            <a:noFill/>
          </a:ln>
        </p:spPr>
      </p:pic>
      <p:sp>
        <p:nvSpPr>
          <p:cNvPr id="443" name="Google Shape;443;p50"/>
          <p:cNvSpPr/>
          <p:nvPr/>
        </p:nvSpPr>
        <p:spPr>
          <a:xfrm flipH="1" rot="10800000">
            <a:off x="594202" y="1766511"/>
            <a:ext cx="1526375" cy="1318175"/>
          </a:xfrm>
          <a:prstGeom prst="rect">
            <a:avLst/>
          </a:prstGeom>
          <a:solidFill>
            <a:srgbClr val="58626E">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sp>
        <p:nvSpPr>
          <p:cNvPr id="444" name="Google Shape;444;p50"/>
          <p:cNvSpPr txBox="1"/>
          <p:nvPr>
            <p:ph idx="1" type="body"/>
          </p:nvPr>
        </p:nvSpPr>
        <p:spPr>
          <a:xfrm>
            <a:off x="280036" y="343394"/>
            <a:ext cx="6490097" cy="51113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2100"/>
              <a:buNone/>
              <a:defRPr b="1" i="0" sz="2100">
                <a:solidFill>
                  <a:srgbClr val="404040"/>
                </a:solidFill>
                <a:latin typeface="Arial Black"/>
                <a:ea typeface="Arial Black"/>
                <a:cs typeface="Arial Black"/>
                <a:sym typeface="Arial Black"/>
              </a:defRPr>
            </a:lvl1pPr>
            <a:lvl2pPr indent="-361950" lvl="1" marL="914400" algn="l">
              <a:lnSpc>
                <a:spcPct val="90000"/>
              </a:lnSpc>
              <a:spcBef>
                <a:spcPts val="375"/>
              </a:spcBef>
              <a:spcAft>
                <a:spcPts val="0"/>
              </a:spcAft>
              <a:buSzPts val="2100"/>
              <a:buChar char="•"/>
              <a:defRPr b="1" i="0" sz="2100">
                <a:latin typeface="Arial Black"/>
                <a:ea typeface="Arial Black"/>
                <a:cs typeface="Arial Black"/>
                <a:sym typeface="Arial Black"/>
              </a:defRPr>
            </a:lvl2pPr>
            <a:lvl3pPr indent="-361950" lvl="2" marL="1371600" algn="l">
              <a:lnSpc>
                <a:spcPct val="90000"/>
              </a:lnSpc>
              <a:spcBef>
                <a:spcPts val="375"/>
              </a:spcBef>
              <a:spcAft>
                <a:spcPts val="0"/>
              </a:spcAft>
              <a:buSzPts val="2100"/>
              <a:buChar char="•"/>
              <a:defRPr b="1" i="0" sz="2100">
                <a:latin typeface="Arial Black"/>
                <a:ea typeface="Arial Black"/>
                <a:cs typeface="Arial Black"/>
                <a:sym typeface="Arial Black"/>
              </a:defRPr>
            </a:lvl3pPr>
            <a:lvl4pPr indent="-361950" lvl="3" marL="1828800" algn="l">
              <a:lnSpc>
                <a:spcPct val="90000"/>
              </a:lnSpc>
              <a:spcBef>
                <a:spcPts val="375"/>
              </a:spcBef>
              <a:spcAft>
                <a:spcPts val="0"/>
              </a:spcAft>
              <a:buSzPts val="2100"/>
              <a:buChar char="•"/>
              <a:defRPr b="1" i="0" sz="2100">
                <a:latin typeface="Arial Black"/>
                <a:ea typeface="Arial Black"/>
                <a:cs typeface="Arial Black"/>
                <a:sym typeface="Arial Black"/>
              </a:defRPr>
            </a:lvl4pPr>
            <a:lvl5pPr indent="-361950" lvl="4" marL="2286000" algn="l">
              <a:lnSpc>
                <a:spcPct val="90000"/>
              </a:lnSpc>
              <a:spcBef>
                <a:spcPts val="375"/>
              </a:spcBef>
              <a:spcAft>
                <a:spcPts val="0"/>
              </a:spcAft>
              <a:buSzPts val="2100"/>
              <a:buChar char="•"/>
              <a:defRPr b="1" i="0" sz="2100">
                <a:latin typeface="Arial Black"/>
                <a:ea typeface="Arial Black"/>
                <a:cs typeface="Arial Black"/>
                <a:sym typeface="Arial Black"/>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45" name="Google Shape;445;p50"/>
          <p:cNvSpPr txBox="1"/>
          <p:nvPr>
            <p:ph idx="2" type="body"/>
          </p:nvPr>
        </p:nvSpPr>
        <p:spPr>
          <a:xfrm>
            <a:off x="675133" y="1849218"/>
            <a:ext cx="1371600" cy="1142706"/>
          </a:xfrm>
          <a:prstGeom prst="rect">
            <a:avLst/>
          </a:prstGeom>
          <a:noFill/>
          <a:ln>
            <a:noFill/>
          </a:ln>
        </p:spPr>
        <p:txBody>
          <a:bodyPr anchorCtr="0" anchor="t" bIns="45700" lIns="91425" spcFirstLastPara="1" rIns="91425" wrap="square" tIns="45700">
            <a:normAutofit/>
          </a:bodyPr>
          <a:lstStyle>
            <a:lvl1pPr indent="-228600" lvl="0" marL="457200" marR="0" algn="l">
              <a:lnSpc>
                <a:spcPct val="90000"/>
              </a:lnSpc>
              <a:spcBef>
                <a:spcPts val="750"/>
              </a:spcBef>
              <a:spcAft>
                <a:spcPts val="0"/>
              </a:spcAft>
              <a:buClr>
                <a:srgbClr val="404040"/>
              </a:buClr>
              <a:buSzPts val="900"/>
              <a:buFont typeface="Arial"/>
              <a:buNone/>
              <a:defRPr b="0" i="0" sz="900">
                <a:solidFill>
                  <a:srgbClr val="404040"/>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46" name="Google Shape;446;p50"/>
          <p:cNvSpPr/>
          <p:nvPr/>
        </p:nvSpPr>
        <p:spPr>
          <a:xfrm flipH="1" rot="10800000">
            <a:off x="2201507" y="1766510"/>
            <a:ext cx="1526375" cy="1318175"/>
          </a:xfrm>
          <a:prstGeom prst="rect">
            <a:avLst/>
          </a:prstGeom>
          <a:solidFill>
            <a:srgbClr val="58626E">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sp>
        <p:nvSpPr>
          <p:cNvPr id="447" name="Google Shape;447;p50"/>
          <p:cNvSpPr txBox="1"/>
          <p:nvPr>
            <p:ph idx="3" type="body"/>
          </p:nvPr>
        </p:nvSpPr>
        <p:spPr>
          <a:xfrm>
            <a:off x="2282438" y="1849217"/>
            <a:ext cx="1371600" cy="1142706"/>
          </a:xfrm>
          <a:prstGeom prst="rect">
            <a:avLst/>
          </a:prstGeom>
          <a:noFill/>
          <a:ln>
            <a:noFill/>
          </a:ln>
        </p:spPr>
        <p:txBody>
          <a:bodyPr anchorCtr="0" anchor="t" bIns="45700" lIns="91425" spcFirstLastPara="1" rIns="91425" wrap="square" tIns="45700">
            <a:normAutofit/>
          </a:bodyPr>
          <a:lstStyle>
            <a:lvl1pPr indent="-228600" lvl="0" marL="457200" marR="0" algn="l">
              <a:lnSpc>
                <a:spcPct val="90000"/>
              </a:lnSpc>
              <a:spcBef>
                <a:spcPts val="750"/>
              </a:spcBef>
              <a:spcAft>
                <a:spcPts val="0"/>
              </a:spcAft>
              <a:buClr>
                <a:srgbClr val="404040"/>
              </a:buClr>
              <a:buSzPts val="900"/>
              <a:buFont typeface="Arial"/>
              <a:buNone/>
              <a:defRPr b="0" i="0" sz="900">
                <a:solidFill>
                  <a:srgbClr val="404040"/>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48" name="Google Shape;448;p50"/>
          <p:cNvSpPr/>
          <p:nvPr/>
        </p:nvSpPr>
        <p:spPr>
          <a:xfrm flipH="1" rot="10800000">
            <a:off x="3808813" y="1757676"/>
            <a:ext cx="1526375" cy="1318175"/>
          </a:xfrm>
          <a:prstGeom prst="rect">
            <a:avLst/>
          </a:prstGeom>
          <a:solidFill>
            <a:srgbClr val="58626E">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sp>
        <p:nvSpPr>
          <p:cNvPr id="449" name="Google Shape;449;p50"/>
          <p:cNvSpPr txBox="1"/>
          <p:nvPr>
            <p:ph idx="4" type="body"/>
          </p:nvPr>
        </p:nvSpPr>
        <p:spPr>
          <a:xfrm>
            <a:off x="3889744" y="1840383"/>
            <a:ext cx="1371600" cy="1142706"/>
          </a:xfrm>
          <a:prstGeom prst="rect">
            <a:avLst/>
          </a:prstGeom>
          <a:noFill/>
          <a:ln>
            <a:noFill/>
          </a:ln>
        </p:spPr>
        <p:txBody>
          <a:bodyPr anchorCtr="0" anchor="t" bIns="45700" lIns="91425" spcFirstLastPara="1" rIns="91425" wrap="square" tIns="45700">
            <a:normAutofit/>
          </a:bodyPr>
          <a:lstStyle>
            <a:lvl1pPr indent="-228600" lvl="0" marL="457200" marR="0" algn="l">
              <a:lnSpc>
                <a:spcPct val="90000"/>
              </a:lnSpc>
              <a:spcBef>
                <a:spcPts val="750"/>
              </a:spcBef>
              <a:spcAft>
                <a:spcPts val="0"/>
              </a:spcAft>
              <a:buClr>
                <a:srgbClr val="404040"/>
              </a:buClr>
              <a:buSzPts val="900"/>
              <a:buFont typeface="Arial"/>
              <a:buNone/>
              <a:defRPr b="0" i="0" sz="900">
                <a:solidFill>
                  <a:srgbClr val="404040"/>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50" name="Google Shape;450;p50"/>
          <p:cNvSpPr/>
          <p:nvPr/>
        </p:nvSpPr>
        <p:spPr>
          <a:xfrm flipH="1" rot="10800000">
            <a:off x="5416118" y="1757676"/>
            <a:ext cx="1526375" cy="1318175"/>
          </a:xfrm>
          <a:prstGeom prst="rect">
            <a:avLst/>
          </a:prstGeom>
          <a:solidFill>
            <a:srgbClr val="58626E">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sp>
        <p:nvSpPr>
          <p:cNvPr id="451" name="Google Shape;451;p50"/>
          <p:cNvSpPr txBox="1"/>
          <p:nvPr>
            <p:ph idx="5" type="body"/>
          </p:nvPr>
        </p:nvSpPr>
        <p:spPr>
          <a:xfrm>
            <a:off x="5497049" y="1840383"/>
            <a:ext cx="1371600" cy="1142706"/>
          </a:xfrm>
          <a:prstGeom prst="rect">
            <a:avLst/>
          </a:prstGeom>
          <a:noFill/>
          <a:ln>
            <a:noFill/>
          </a:ln>
        </p:spPr>
        <p:txBody>
          <a:bodyPr anchorCtr="0" anchor="t" bIns="45700" lIns="91425" spcFirstLastPara="1" rIns="91425" wrap="square" tIns="45700">
            <a:normAutofit/>
          </a:bodyPr>
          <a:lstStyle>
            <a:lvl1pPr indent="-228600" lvl="0" marL="457200" marR="0" algn="l">
              <a:lnSpc>
                <a:spcPct val="90000"/>
              </a:lnSpc>
              <a:spcBef>
                <a:spcPts val="750"/>
              </a:spcBef>
              <a:spcAft>
                <a:spcPts val="0"/>
              </a:spcAft>
              <a:buClr>
                <a:srgbClr val="404040"/>
              </a:buClr>
              <a:buSzPts val="900"/>
              <a:buFont typeface="Arial"/>
              <a:buNone/>
              <a:defRPr b="0" i="0" sz="900">
                <a:solidFill>
                  <a:srgbClr val="404040"/>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52" name="Google Shape;452;p50"/>
          <p:cNvSpPr/>
          <p:nvPr/>
        </p:nvSpPr>
        <p:spPr>
          <a:xfrm flipH="1" rot="10800000">
            <a:off x="7018789" y="1757676"/>
            <a:ext cx="1526375" cy="1318175"/>
          </a:xfrm>
          <a:prstGeom prst="rect">
            <a:avLst/>
          </a:prstGeom>
          <a:solidFill>
            <a:srgbClr val="58626E">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sp>
        <p:nvSpPr>
          <p:cNvPr id="453" name="Google Shape;453;p50"/>
          <p:cNvSpPr txBox="1"/>
          <p:nvPr>
            <p:ph idx="6" type="body"/>
          </p:nvPr>
        </p:nvSpPr>
        <p:spPr>
          <a:xfrm>
            <a:off x="7099720" y="1840383"/>
            <a:ext cx="1371600" cy="1142706"/>
          </a:xfrm>
          <a:prstGeom prst="rect">
            <a:avLst/>
          </a:prstGeom>
          <a:noFill/>
          <a:ln>
            <a:noFill/>
          </a:ln>
        </p:spPr>
        <p:txBody>
          <a:bodyPr anchorCtr="0" anchor="t" bIns="45700" lIns="91425" spcFirstLastPara="1" rIns="91425" wrap="square" tIns="45700">
            <a:normAutofit/>
          </a:bodyPr>
          <a:lstStyle>
            <a:lvl1pPr indent="-228600" lvl="0" marL="457200" marR="0" algn="l">
              <a:lnSpc>
                <a:spcPct val="90000"/>
              </a:lnSpc>
              <a:spcBef>
                <a:spcPts val="750"/>
              </a:spcBef>
              <a:spcAft>
                <a:spcPts val="0"/>
              </a:spcAft>
              <a:buClr>
                <a:srgbClr val="404040"/>
              </a:buClr>
              <a:buSzPts val="900"/>
              <a:buFont typeface="Arial"/>
              <a:buNone/>
              <a:defRPr b="0" i="0" sz="900">
                <a:solidFill>
                  <a:srgbClr val="404040"/>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54" name="Google Shape;454;p50"/>
          <p:cNvSpPr/>
          <p:nvPr>
            <p:ph idx="7" type="pic"/>
          </p:nvPr>
        </p:nvSpPr>
        <p:spPr>
          <a:xfrm>
            <a:off x="594202" y="3354953"/>
            <a:ext cx="1526375" cy="803376"/>
          </a:xfrm>
          <a:prstGeom prst="rect">
            <a:avLst/>
          </a:prstGeom>
          <a:noFill/>
          <a:ln>
            <a:noFill/>
          </a:ln>
        </p:spPr>
      </p:sp>
      <p:sp>
        <p:nvSpPr>
          <p:cNvPr id="455" name="Google Shape;455;p50"/>
          <p:cNvSpPr/>
          <p:nvPr>
            <p:ph idx="8" type="pic"/>
          </p:nvPr>
        </p:nvSpPr>
        <p:spPr>
          <a:xfrm>
            <a:off x="2201507" y="3354953"/>
            <a:ext cx="1526375" cy="803376"/>
          </a:xfrm>
          <a:prstGeom prst="rect">
            <a:avLst/>
          </a:prstGeom>
          <a:noFill/>
          <a:ln>
            <a:noFill/>
          </a:ln>
        </p:spPr>
      </p:sp>
      <p:sp>
        <p:nvSpPr>
          <p:cNvPr id="456" name="Google Shape;456;p50"/>
          <p:cNvSpPr/>
          <p:nvPr>
            <p:ph idx="9" type="pic"/>
          </p:nvPr>
        </p:nvSpPr>
        <p:spPr>
          <a:xfrm>
            <a:off x="3808813" y="3354953"/>
            <a:ext cx="1526375" cy="803376"/>
          </a:xfrm>
          <a:prstGeom prst="rect">
            <a:avLst/>
          </a:prstGeom>
          <a:noFill/>
          <a:ln>
            <a:noFill/>
          </a:ln>
        </p:spPr>
      </p:sp>
      <p:sp>
        <p:nvSpPr>
          <p:cNvPr id="457" name="Google Shape;457;p50"/>
          <p:cNvSpPr/>
          <p:nvPr>
            <p:ph idx="13" type="pic"/>
          </p:nvPr>
        </p:nvSpPr>
        <p:spPr>
          <a:xfrm>
            <a:off x="5416118" y="3354953"/>
            <a:ext cx="1526375" cy="803376"/>
          </a:xfrm>
          <a:prstGeom prst="rect">
            <a:avLst/>
          </a:prstGeom>
          <a:noFill/>
          <a:ln>
            <a:noFill/>
          </a:ln>
        </p:spPr>
      </p:sp>
      <p:sp>
        <p:nvSpPr>
          <p:cNvPr id="458" name="Google Shape;458;p50"/>
          <p:cNvSpPr/>
          <p:nvPr>
            <p:ph idx="14" type="pic"/>
          </p:nvPr>
        </p:nvSpPr>
        <p:spPr>
          <a:xfrm>
            <a:off x="7018789" y="3354953"/>
            <a:ext cx="1526375" cy="803376"/>
          </a:xfrm>
          <a:prstGeom prst="rect">
            <a:avLst/>
          </a:prstGeom>
          <a:noFill/>
          <a:ln>
            <a:noFill/>
          </a:ln>
        </p:spPr>
      </p:sp>
      <p:sp>
        <p:nvSpPr>
          <p:cNvPr id="459" name="Google Shape;459;p50"/>
          <p:cNvSpPr txBox="1"/>
          <p:nvPr>
            <p:ph idx="15" type="body"/>
          </p:nvPr>
        </p:nvSpPr>
        <p:spPr>
          <a:xfrm>
            <a:off x="308196" y="837398"/>
            <a:ext cx="8236744" cy="2873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500"/>
              <a:buNone/>
              <a:defRPr b="1" i="0" sz="1500">
                <a:solidFill>
                  <a:schemeClr val="lt1"/>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460" name="Google Shape;460;p50"/>
          <p:cNvPicPr preferRelativeResize="0"/>
          <p:nvPr/>
        </p:nvPicPr>
        <p:blipFill rotWithShape="1">
          <a:blip r:embed="rId3">
            <a:alphaModFix/>
          </a:blip>
          <a:srcRect b="0" l="0" r="0" t="0"/>
          <a:stretch/>
        </p:blipFill>
        <p:spPr>
          <a:xfrm>
            <a:off x="6935988" y="374599"/>
            <a:ext cx="1760215" cy="274573"/>
          </a:xfrm>
          <a:prstGeom prst="rect">
            <a:avLst/>
          </a:prstGeom>
          <a:noFill/>
          <a:ln>
            <a:noFill/>
          </a:ln>
        </p:spPr>
      </p:pic>
      <p:pic>
        <p:nvPicPr>
          <p:cNvPr id="461" name="Google Shape;461;p50"/>
          <p:cNvPicPr preferRelativeResize="0"/>
          <p:nvPr/>
        </p:nvPicPr>
        <p:blipFill rotWithShape="1">
          <a:blip r:embed="rId4">
            <a:alphaModFix/>
          </a:blip>
          <a:srcRect b="0" l="0" r="0" t="0"/>
          <a:stretch/>
        </p:blipFill>
        <p:spPr>
          <a:xfrm>
            <a:off x="7286761" y="4706471"/>
            <a:ext cx="1408176" cy="264904"/>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UP Title+Image+List - Sky">
  <p:cSld name="3UP Title+Image+List - Sky">
    <p:spTree>
      <p:nvGrpSpPr>
        <p:cNvPr id="462" name="Shape 462"/>
        <p:cNvGrpSpPr/>
        <p:nvPr/>
      </p:nvGrpSpPr>
      <p:grpSpPr>
        <a:xfrm>
          <a:off x="0" y="0"/>
          <a:ext cx="0" cy="0"/>
          <a:chOff x="0" y="0"/>
          <a:chExt cx="0" cy="0"/>
        </a:xfrm>
      </p:grpSpPr>
      <p:pic>
        <p:nvPicPr>
          <p:cNvPr id="463" name="Google Shape;463;p51"/>
          <p:cNvPicPr preferRelativeResize="0"/>
          <p:nvPr/>
        </p:nvPicPr>
        <p:blipFill rotWithShape="1">
          <a:blip r:embed="rId2">
            <a:alphaModFix/>
          </a:blip>
          <a:srcRect b="0" l="0" r="0" t="0"/>
          <a:stretch/>
        </p:blipFill>
        <p:spPr>
          <a:xfrm>
            <a:off x="0" y="781664"/>
            <a:ext cx="9144000" cy="342900"/>
          </a:xfrm>
          <a:prstGeom prst="rect">
            <a:avLst/>
          </a:prstGeom>
          <a:noFill/>
          <a:ln>
            <a:noFill/>
          </a:ln>
        </p:spPr>
      </p:pic>
      <p:sp>
        <p:nvSpPr>
          <p:cNvPr id="464" name="Google Shape;464;p51"/>
          <p:cNvSpPr txBox="1"/>
          <p:nvPr>
            <p:ph idx="1" type="body"/>
          </p:nvPr>
        </p:nvSpPr>
        <p:spPr>
          <a:xfrm>
            <a:off x="280036" y="343394"/>
            <a:ext cx="6490097" cy="51113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2100"/>
              <a:buNone/>
              <a:defRPr b="1" i="0" sz="2100">
                <a:solidFill>
                  <a:srgbClr val="404040"/>
                </a:solidFill>
                <a:latin typeface="Arial Black"/>
                <a:ea typeface="Arial Black"/>
                <a:cs typeface="Arial Black"/>
                <a:sym typeface="Arial Black"/>
              </a:defRPr>
            </a:lvl1pPr>
            <a:lvl2pPr indent="-361950" lvl="1" marL="914400" algn="l">
              <a:lnSpc>
                <a:spcPct val="90000"/>
              </a:lnSpc>
              <a:spcBef>
                <a:spcPts val="375"/>
              </a:spcBef>
              <a:spcAft>
                <a:spcPts val="0"/>
              </a:spcAft>
              <a:buSzPts val="2100"/>
              <a:buChar char="•"/>
              <a:defRPr b="1" i="0" sz="2100">
                <a:latin typeface="Arial Black"/>
                <a:ea typeface="Arial Black"/>
                <a:cs typeface="Arial Black"/>
                <a:sym typeface="Arial Black"/>
              </a:defRPr>
            </a:lvl2pPr>
            <a:lvl3pPr indent="-361950" lvl="2" marL="1371600" algn="l">
              <a:lnSpc>
                <a:spcPct val="90000"/>
              </a:lnSpc>
              <a:spcBef>
                <a:spcPts val="375"/>
              </a:spcBef>
              <a:spcAft>
                <a:spcPts val="0"/>
              </a:spcAft>
              <a:buSzPts val="2100"/>
              <a:buChar char="•"/>
              <a:defRPr b="1" i="0" sz="2100">
                <a:latin typeface="Arial Black"/>
                <a:ea typeface="Arial Black"/>
                <a:cs typeface="Arial Black"/>
                <a:sym typeface="Arial Black"/>
              </a:defRPr>
            </a:lvl3pPr>
            <a:lvl4pPr indent="-361950" lvl="3" marL="1828800" algn="l">
              <a:lnSpc>
                <a:spcPct val="90000"/>
              </a:lnSpc>
              <a:spcBef>
                <a:spcPts val="375"/>
              </a:spcBef>
              <a:spcAft>
                <a:spcPts val="0"/>
              </a:spcAft>
              <a:buSzPts val="2100"/>
              <a:buChar char="•"/>
              <a:defRPr b="1" i="0" sz="2100">
                <a:latin typeface="Arial Black"/>
                <a:ea typeface="Arial Black"/>
                <a:cs typeface="Arial Black"/>
                <a:sym typeface="Arial Black"/>
              </a:defRPr>
            </a:lvl4pPr>
            <a:lvl5pPr indent="-361950" lvl="4" marL="2286000" algn="l">
              <a:lnSpc>
                <a:spcPct val="90000"/>
              </a:lnSpc>
              <a:spcBef>
                <a:spcPts val="375"/>
              </a:spcBef>
              <a:spcAft>
                <a:spcPts val="0"/>
              </a:spcAft>
              <a:buSzPts val="2100"/>
              <a:buChar char="•"/>
              <a:defRPr b="1" i="0" sz="2100">
                <a:latin typeface="Arial Black"/>
                <a:ea typeface="Arial Black"/>
                <a:cs typeface="Arial Black"/>
                <a:sym typeface="Arial Black"/>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65" name="Google Shape;465;p51"/>
          <p:cNvSpPr/>
          <p:nvPr>
            <p:ph idx="2" type="pic"/>
          </p:nvPr>
        </p:nvSpPr>
        <p:spPr>
          <a:xfrm>
            <a:off x="832999" y="1607246"/>
            <a:ext cx="1753992" cy="1478004"/>
          </a:xfrm>
          <a:prstGeom prst="rect">
            <a:avLst/>
          </a:prstGeom>
          <a:noFill/>
          <a:ln>
            <a:noFill/>
          </a:ln>
        </p:spPr>
      </p:sp>
      <p:sp>
        <p:nvSpPr>
          <p:cNvPr id="466" name="Google Shape;466;p51"/>
          <p:cNvSpPr/>
          <p:nvPr>
            <p:ph idx="3" type="pic"/>
          </p:nvPr>
        </p:nvSpPr>
        <p:spPr>
          <a:xfrm>
            <a:off x="3693861" y="1607246"/>
            <a:ext cx="1753992" cy="1478004"/>
          </a:xfrm>
          <a:prstGeom prst="rect">
            <a:avLst/>
          </a:prstGeom>
          <a:noFill/>
          <a:ln>
            <a:noFill/>
          </a:ln>
        </p:spPr>
      </p:sp>
      <p:sp>
        <p:nvSpPr>
          <p:cNvPr id="467" name="Google Shape;467;p51"/>
          <p:cNvSpPr/>
          <p:nvPr>
            <p:ph idx="4" type="pic"/>
          </p:nvPr>
        </p:nvSpPr>
        <p:spPr>
          <a:xfrm>
            <a:off x="6554723" y="1607246"/>
            <a:ext cx="1753992" cy="1478004"/>
          </a:xfrm>
          <a:prstGeom prst="rect">
            <a:avLst/>
          </a:prstGeom>
          <a:noFill/>
          <a:ln>
            <a:noFill/>
          </a:ln>
        </p:spPr>
      </p:sp>
      <p:sp>
        <p:nvSpPr>
          <p:cNvPr id="468" name="Google Shape;468;p51"/>
          <p:cNvSpPr txBox="1"/>
          <p:nvPr>
            <p:ph idx="5" type="body"/>
          </p:nvPr>
        </p:nvSpPr>
        <p:spPr>
          <a:xfrm>
            <a:off x="308196" y="837398"/>
            <a:ext cx="8236744" cy="2873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500"/>
              <a:buNone/>
              <a:defRPr b="1" i="0" sz="1500">
                <a:solidFill>
                  <a:schemeClr val="lt1"/>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69" name="Google Shape;469;p51"/>
          <p:cNvSpPr txBox="1"/>
          <p:nvPr>
            <p:ph idx="6" type="body"/>
          </p:nvPr>
        </p:nvSpPr>
        <p:spPr>
          <a:xfrm>
            <a:off x="828396" y="1293299"/>
            <a:ext cx="1756172" cy="299124"/>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750"/>
              </a:spcBef>
              <a:spcAft>
                <a:spcPts val="0"/>
              </a:spcAft>
              <a:buSzPts val="1200"/>
              <a:buNone/>
              <a:defRPr b="1" i="0" sz="1200">
                <a:solidFill>
                  <a:srgbClr val="404040"/>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70" name="Google Shape;470;p51"/>
          <p:cNvSpPr txBox="1"/>
          <p:nvPr>
            <p:ph idx="7" type="body"/>
          </p:nvPr>
        </p:nvSpPr>
        <p:spPr>
          <a:xfrm>
            <a:off x="3690449" y="1293298"/>
            <a:ext cx="1756172" cy="299124"/>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750"/>
              </a:spcBef>
              <a:spcAft>
                <a:spcPts val="0"/>
              </a:spcAft>
              <a:buSzPts val="1200"/>
              <a:buNone/>
              <a:defRPr b="1" i="0" sz="1200">
                <a:solidFill>
                  <a:srgbClr val="404040"/>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71" name="Google Shape;471;p51"/>
          <p:cNvSpPr txBox="1"/>
          <p:nvPr>
            <p:ph idx="8" type="body"/>
          </p:nvPr>
        </p:nvSpPr>
        <p:spPr>
          <a:xfrm>
            <a:off x="6553633" y="1291120"/>
            <a:ext cx="1756172" cy="299124"/>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750"/>
              </a:spcBef>
              <a:spcAft>
                <a:spcPts val="0"/>
              </a:spcAft>
              <a:buSzPts val="1200"/>
              <a:buNone/>
              <a:defRPr b="1" i="0" sz="1200">
                <a:solidFill>
                  <a:srgbClr val="404040"/>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472" name="Google Shape;472;p51"/>
          <p:cNvPicPr preferRelativeResize="0"/>
          <p:nvPr/>
        </p:nvPicPr>
        <p:blipFill rotWithShape="1">
          <a:blip r:embed="rId3">
            <a:alphaModFix/>
          </a:blip>
          <a:srcRect b="0" l="0" r="0" t="0"/>
          <a:stretch/>
        </p:blipFill>
        <p:spPr>
          <a:xfrm>
            <a:off x="6935988" y="374599"/>
            <a:ext cx="1760215" cy="274573"/>
          </a:xfrm>
          <a:prstGeom prst="rect">
            <a:avLst/>
          </a:prstGeom>
          <a:noFill/>
          <a:ln>
            <a:noFill/>
          </a:ln>
        </p:spPr>
      </p:pic>
      <p:pic>
        <p:nvPicPr>
          <p:cNvPr id="473" name="Google Shape;473;p51"/>
          <p:cNvPicPr preferRelativeResize="0"/>
          <p:nvPr/>
        </p:nvPicPr>
        <p:blipFill rotWithShape="1">
          <a:blip r:embed="rId4">
            <a:alphaModFix/>
          </a:blip>
          <a:srcRect b="0" l="0" r="0" t="0"/>
          <a:stretch/>
        </p:blipFill>
        <p:spPr>
          <a:xfrm>
            <a:off x="7286761" y="4706471"/>
            <a:ext cx="1408176" cy="264904"/>
          </a:xfrm>
          <a:prstGeom prst="rect">
            <a:avLst/>
          </a:prstGeom>
          <a:noFill/>
          <a:ln>
            <a:noFill/>
          </a:ln>
        </p:spPr>
      </p:pic>
      <p:sp>
        <p:nvSpPr>
          <p:cNvPr id="474" name="Google Shape;474;p51"/>
          <p:cNvSpPr txBox="1"/>
          <p:nvPr>
            <p:ph idx="9" type="body"/>
          </p:nvPr>
        </p:nvSpPr>
        <p:spPr>
          <a:xfrm>
            <a:off x="659435" y="3210374"/>
            <a:ext cx="2111907" cy="1604730"/>
          </a:xfrm>
          <a:prstGeom prst="rect">
            <a:avLst/>
          </a:prstGeom>
          <a:noFill/>
          <a:ln>
            <a:noFill/>
          </a:ln>
        </p:spPr>
        <p:txBody>
          <a:bodyPr anchorCtr="0" anchor="t" bIns="45700" lIns="91425" spcFirstLastPara="1" rIns="91425" wrap="square" tIns="45700">
            <a:normAutofit/>
          </a:bodyPr>
          <a:lstStyle>
            <a:lvl1pPr indent="-228600" lvl="0" marL="457200" marR="0" algn="l">
              <a:lnSpc>
                <a:spcPct val="150000"/>
              </a:lnSpc>
              <a:spcBef>
                <a:spcPts val="1350"/>
              </a:spcBef>
              <a:spcAft>
                <a:spcPts val="0"/>
              </a:spcAft>
              <a:buClr>
                <a:srgbClr val="58626E"/>
              </a:buClr>
              <a:buSzPts val="900"/>
              <a:buFont typeface="NTR"/>
              <a:buNone/>
              <a:defRPr sz="900">
                <a:solidFill>
                  <a:schemeClr val="dk1"/>
                </a:solidFill>
              </a:defRPr>
            </a:lvl1pPr>
            <a:lvl2pPr indent="-276225" lvl="1" marL="914400" algn="l">
              <a:lnSpc>
                <a:spcPct val="90000"/>
              </a:lnSpc>
              <a:spcBef>
                <a:spcPts val="375"/>
              </a:spcBef>
              <a:spcAft>
                <a:spcPts val="0"/>
              </a:spcAft>
              <a:buSzPts val="750"/>
              <a:buChar char="•"/>
              <a:defRPr sz="750"/>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75" name="Google Shape;475;p51"/>
          <p:cNvSpPr txBox="1"/>
          <p:nvPr>
            <p:ph idx="13" type="body"/>
          </p:nvPr>
        </p:nvSpPr>
        <p:spPr>
          <a:xfrm>
            <a:off x="3494075" y="3210374"/>
            <a:ext cx="2111907" cy="1604730"/>
          </a:xfrm>
          <a:prstGeom prst="rect">
            <a:avLst/>
          </a:prstGeom>
          <a:noFill/>
          <a:ln>
            <a:noFill/>
          </a:ln>
        </p:spPr>
        <p:txBody>
          <a:bodyPr anchorCtr="0" anchor="t" bIns="45700" lIns="91425" spcFirstLastPara="1" rIns="91425" wrap="square" tIns="45700">
            <a:normAutofit/>
          </a:bodyPr>
          <a:lstStyle>
            <a:lvl1pPr indent="-228600" lvl="0" marL="457200" marR="0" algn="l">
              <a:lnSpc>
                <a:spcPct val="150000"/>
              </a:lnSpc>
              <a:spcBef>
                <a:spcPts val="1350"/>
              </a:spcBef>
              <a:spcAft>
                <a:spcPts val="0"/>
              </a:spcAft>
              <a:buClr>
                <a:srgbClr val="58626E"/>
              </a:buClr>
              <a:buSzPts val="900"/>
              <a:buFont typeface="NTR"/>
              <a:buNone/>
              <a:defRPr sz="900">
                <a:solidFill>
                  <a:schemeClr val="dk1"/>
                </a:solidFill>
              </a:defRPr>
            </a:lvl1pPr>
            <a:lvl2pPr indent="-276225" lvl="1" marL="914400" algn="l">
              <a:lnSpc>
                <a:spcPct val="90000"/>
              </a:lnSpc>
              <a:spcBef>
                <a:spcPts val="375"/>
              </a:spcBef>
              <a:spcAft>
                <a:spcPts val="0"/>
              </a:spcAft>
              <a:buSzPts val="750"/>
              <a:buChar char="•"/>
              <a:defRPr sz="750"/>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76" name="Google Shape;476;p51"/>
          <p:cNvSpPr txBox="1"/>
          <p:nvPr>
            <p:ph idx="14" type="body"/>
          </p:nvPr>
        </p:nvSpPr>
        <p:spPr>
          <a:xfrm>
            <a:off x="6378591" y="3210374"/>
            <a:ext cx="2111907" cy="1604730"/>
          </a:xfrm>
          <a:prstGeom prst="rect">
            <a:avLst/>
          </a:prstGeom>
          <a:noFill/>
          <a:ln>
            <a:noFill/>
          </a:ln>
        </p:spPr>
        <p:txBody>
          <a:bodyPr anchorCtr="0" anchor="t" bIns="45700" lIns="91425" spcFirstLastPara="1" rIns="91425" wrap="square" tIns="45700">
            <a:normAutofit/>
          </a:bodyPr>
          <a:lstStyle>
            <a:lvl1pPr indent="-228600" lvl="0" marL="457200" marR="0" algn="l">
              <a:lnSpc>
                <a:spcPct val="150000"/>
              </a:lnSpc>
              <a:spcBef>
                <a:spcPts val="1350"/>
              </a:spcBef>
              <a:spcAft>
                <a:spcPts val="0"/>
              </a:spcAft>
              <a:buClr>
                <a:srgbClr val="58626E"/>
              </a:buClr>
              <a:buSzPts val="900"/>
              <a:buFont typeface="NTR"/>
              <a:buNone/>
              <a:defRPr sz="900">
                <a:solidFill>
                  <a:schemeClr val="dk1"/>
                </a:solidFill>
              </a:defRPr>
            </a:lvl1pPr>
            <a:lvl2pPr indent="-276225" lvl="1" marL="914400" algn="l">
              <a:lnSpc>
                <a:spcPct val="90000"/>
              </a:lnSpc>
              <a:spcBef>
                <a:spcPts val="375"/>
              </a:spcBef>
              <a:spcAft>
                <a:spcPts val="0"/>
              </a:spcAft>
              <a:buSzPts val="750"/>
              <a:buChar char="•"/>
              <a:defRPr sz="750"/>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utions Slide - Sky">
  <p:cSld name="Solutions Slide - Sky">
    <p:spTree>
      <p:nvGrpSpPr>
        <p:cNvPr id="477" name="Shape 477"/>
        <p:cNvGrpSpPr/>
        <p:nvPr/>
      </p:nvGrpSpPr>
      <p:grpSpPr>
        <a:xfrm>
          <a:off x="0" y="0"/>
          <a:ext cx="0" cy="0"/>
          <a:chOff x="0" y="0"/>
          <a:chExt cx="0" cy="0"/>
        </a:xfrm>
      </p:grpSpPr>
      <p:pic>
        <p:nvPicPr>
          <p:cNvPr id="478" name="Google Shape;478;p52"/>
          <p:cNvPicPr preferRelativeResize="0"/>
          <p:nvPr/>
        </p:nvPicPr>
        <p:blipFill rotWithShape="1">
          <a:blip r:embed="rId2">
            <a:alphaModFix/>
          </a:blip>
          <a:srcRect b="0" l="0" r="0" t="0"/>
          <a:stretch/>
        </p:blipFill>
        <p:spPr>
          <a:xfrm>
            <a:off x="0" y="781664"/>
            <a:ext cx="9144000" cy="342900"/>
          </a:xfrm>
          <a:prstGeom prst="rect">
            <a:avLst/>
          </a:prstGeom>
          <a:noFill/>
          <a:ln>
            <a:noFill/>
          </a:ln>
        </p:spPr>
      </p:pic>
      <p:sp>
        <p:nvSpPr>
          <p:cNvPr id="479" name="Google Shape;479;p52"/>
          <p:cNvSpPr txBox="1"/>
          <p:nvPr>
            <p:ph idx="1" type="body"/>
          </p:nvPr>
        </p:nvSpPr>
        <p:spPr>
          <a:xfrm>
            <a:off x="280036" y="343394"/>
            <a:ext cx="6490097" cy="51113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2400"/>
              <a:buNone/>
              <a:defRPr b="1" i="0" sz="2400">
                <a:solidFill>
                  <a:srgbClr val="404040"/>
                </a:solidFill>
                <a:latin typeface="Arial Black"/>
                <a:ea typeface="Arial Black"/>
                <a:cs typeface="Arial Black"/>
                <a:sym typeface="Arial Black"/>
              </a:defRPr>
            </a:lvl1pPr>
            <a:lvl2pPr indent="-361950" lvl="1" marL="914400" algn="l">
              <a:lnSpc>
                <a:spcPct val="90000"/>
              </a:lnSpc>
              <a:spcBef>
                <a:spcPts val="375"/>
              </a:spcBef>
              <a:spcAft>
                <a:spcPts val="0"/>
              </a:spcAft>
              <a:buSzPts val="2100"/>
              <a:buChar char="•"/>
              <a:defRPr b="1" i="0" sz="2100">
                <a:latin typeface="Arial Black"/>
                <a:ea typeface="Arial Black"/>
                <a:cs typeface="Arial Black"/>
                <a:sym typeface="Arial Black"/>
              </a:defRPr>
            </a:lvl2pPr>
            <a:lvl3pPr indent="-361950" lvl="2" marL="1371600" algn="l">
              <a:lnSpc>
                <a:spcPct val="90000"/>
              </a:lnSpc>
              <a:spcBef>
                <a:spcPts val="375"/>
              </a:spcBef>
              <a:spcAft>
                <a:spcPts val="0"/>
              </a:spcAft>
              <a:buSzPts val="2100"/>
              <a:buChar char="•"/>
              <a:defRPr b="1" i="0" sz="2100">
                <a:latin typeface="Arial Black"/>
                <a:ea typeface="Arial Black"/>
                <a:cs typeface="Arial Black"/>
                <a:sym typeface="Arial Black"/>
              </a:defRPr>
            </a:lvl3pPr>
            <a:lvl4pPr indent="-361950" lvl="3" marL="1828800" algn="l">
              <a:lnSpc>
                <a:spcPct val="90000"/>
              </a:lnSpc>
              <a:spcBef>
                <a:spcPts val="375"/>
              </a:spcBef>
              <a:spcAft>
                <a:spcPts val="0"/>
              </a:spcAft>
              <a:buSzPts val="2100"/>
              <a:buChar char="•"/>
              <a:defRPr b="1" i="0" sz="2100">
                <a:latin typeface="Arial Black"/>
                <a:ea typeface="Arial Black"/>
                <a:cs typeface="Arial Black"/>
                <a:sym typeface="Arial Black"/>
              </a:defRPr>
            </a:lvl4pPr>
            <a:lvl5pPr indent="-361950" lvl="4" marL="2286000" algn="l">
              <a:lnSpc>
                <a:spcPct val="90000"/>
              </a:lnSpc>
              <a:spcBef>
                <a:spcPts val="375"/>
              </a:spcBef>
              <a:spcAft>
                <a:spcPts val="0"/>
              </a:spcAft>
              <a:buSzPts val="2100"/>
              <a:buChar char="•"/>
              <a:defRPr b="1" i="0" sz="2100">
                <a:latin typeface="Arial Black"/>
                <a:ea typeface="Arial Black"/>
                <a:cs typeface="Arial Black"/>
                <a:sym typeface="Arial Black"/>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80" name="Google Shape;480;p52"/>
          <p:cNvSpPr/>
          <p:nvPr>
            <p:ph idx="2" type="pic"/>
          </p:nvPr>
        </p:nvSpPr>
        <p:spPr>
          <a:xfrm>
            <a:off x="407222" y="1433438"/>
            <a:ext cx="1720775" cy="981638"/>
          </a:xfrm>
          <a:prstGeom prst="rect">
            <a:avLst/>
          </a:prstGeom>
          <a:noFill/>
          <a:ln>
            <a:noFill/>
          </a:ln>
        </p:spPr>
      </p:sp>
      <p:sp>
        <p:nvSpPr>
          <p:cNvPr id="481" name="Google Shape;481;p52"/>
          <p:cNvSpPr/>
          <p:nvPr>
            <p:ph idx="3" type="pic"/>
          </p:nvPr>
        </p:nvSpPr>
        <p:spPr>
          <a:xfrm>
            <a:off x="407222" y="2574132"/>
            <a:ext cx="1720775" cy="2230738"/>
          </a:xfrm>
          <a:prstGeom prst="rect">
            <a:avLst/>
          </a:prstGeom>
          <a:noFill/>
          <a:ln>
            <a:noFill/>
          </a:ln>
        </p:spPr>
      </p:sp>
      <p:sp>
        <p:nvSpPr>
          <p:cNvPr id="482" name="Google Shape;482;p52"/>
          <p:cNvSpPr txBox="1"/>
          <p:nvPr>
            <p:ph idx="4" type="body"/>
          </p:nvPr>
        </p:nvSpPr>
        <p:spPr>
          <a:xfrm>
            <a:off x="308196" y="837398"/>
            <a:ext cx="8236744" cy="2873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500"/>
              <a:buNone/>
              <a:defRPr b="1" i="0" sz="1500">
                <a:solidFill>
                  <a:schemeClr val="lt1"/>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483" name="Google Shape;483;p52"/>
          <p:cNvPicPr preferRelativeResize="0"/>
          <p:nvPr/>
        </p:nvPicPr>
        <p:blipFill rotWithShape="1">
          <a:blip r:embed="rId3">
            <a:alphaModFix/>
          </a:blip>
          <a:srcRect b="0" l="0" r="0" t="0"/>
          <a:stretch/>
        </p:blipFill>
        <p:spPr>
          <a:xfrm>
            <a:off x="6935988" y="374599"/>
            <a:ext cx="1760215" cy="274573"/>
          </a:xfrm>
          <a:prstGeom prst="rect">
            <a:avLst/>
          </a:prstGeom>
          <a:noFill/>
          <a:ln>
            <a:noFill/>
          </a:ln>
        </p:spPr>
      </p:pic>
      <p:sp>
        <p:nvSpPr>
          <p:cNvPr id="484" name="Google Shape;484;p52"/>
          <p:cNvSpPr/>
          <p:nvPr/>
        </p:nvSpPr>
        <p:spPr>
          <a:xfrm flipH="1" rot="10800000">
            <a:off x="2515498" y="1423342"/>
            <a:ext cx="3056156" cy="1046112"/>
          </a:xfrm>
          <a:prstGeom prst="rect">
            <a:avLst/>
          </a:prstGeom>
          <a:solidFill>
            <a:srgbClr val="58626E">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sp>
        <p:nvSpPr>
          <p:cNvPr id="485" name="Google Shape;485;p52"/>
          <p:cNvSpPr txBox="1"/>
          <p:nvPr>
            <p:ph idx="5" type="body"/>
          </p:nvPr>
        </p:nvSpPr>
        <p:spPr>
          <a:xfrm>
            <a:off x="2606390" y="1760388"/>
            <a:ext cx="2783729" cy="613685"/>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338"/>
              </a:spcBef>
              <a:spcAft>
                <a:spcPts val="0"/>
              </a:spcAft>
              <a:buClr>
                <a:srgbClr val="58626E"/>
              </a:buClr>
              <a:buSzPts val="1050"/>
              <a:buFont typeface="Arial"/>
              <a:buNone/>
              <a:defRPr b="0" i="0" sz="1050">
                <a:solidFill>
                  <a:srgbClr val="404040"/>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86" name="Google Shape;486;p52"/>
          <p:cNvSpPr txBox="1"/>
          <p:nvPr>
            <p:ph idx="6" type="body"/>
          </p:nvPr>
        </p:nvSpPr>
        <p:spPr>
          <a:xfrm>
            <a:off x="2606390" y="1498667"/>
            <a:ext cx="2783729" cy="26018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200"/>
              <a:buNone/>
              <a:defRPr b="1" i="0" sz="1200">
                <a:solidFill>
                  <a:srgbClr val="404040"/>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87" name="Google Shape;487;p52"/>
          <p:cNvSpPr/>
          <p:nvPr/>
        </p:nvSpPr>
        <p:spPr>
          <a:xfrm flipH="1" rot="10800000">
            <a:off x="2515498" y="2589710"/>
            <a:ext cx="3056156" cy="1046112"/>
          </a:xfrm>
          <a:prstGeom prst="rect">
            <a:avLst/>
          </a:prstGeom>
          <a:solidFill>
            <a:srgbClr val="58626E">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sp>
        <p:nvSpPr>
          <p:cNvPr id="488" name="Google Shape;488;p52"/>
          <p:cNvSpPr txBox="1"/>
          <p:nvPr>
            <p:ph idx="7" type="body"/>
          </p:nvPr>
        </p:nvSpPr>
        <p:spPr>
          <a:xfrm>
            <a:off x="2606390" y="2926756"/>
            <a:ext cx="2783729" cy="613685"/>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338"/>
              </a:spcBef>
              <a:spcAft>
                <a:spcPts val="0"/>
              </a:spcAft>
              <a:buClr>
                <a:srgbClr val="58626E"/>
              </a:buClr>
              <a:buSzPts val="1050"/>
              <a:buFont typeface="Arial"/>
              <a:buNone/>
              <a:defRPr b="0" i="0" sz="1050">
                <a:solidFill>
                  <a:srgbClr val="404040"/>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89" name="Google Shape;489;p52"/>
          <p:cNvSpPr txBox="1"/>
          <p:nvPr>
            <p:ph idx="8" type="body"/>
          </p:nvPr>
        </p:nvSpPr>
        <p:spPr>
          <a:xfrm>
            <a:off x="2606390" y="2665035"/>
            <a:ext cx="2783729" cy="26018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200"/>
              <a:buNone/>
              <a:defRPr b="1" i="0" sz="1200">
                <a:solidFill>
                  <a:srgbClr val="404040"/>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90" name="Google Shape;490;p52"/>
          <p:cNvSpPr/>
          <p:nvPr/>
        </p:nvSpPr>
        <p:spPr>
          <a:xfrm flipH="1" rot="10800000">
            <a:off x="2515498" y="3764206"/>
            <a:ext cx="3056156" cy="1046112"/>
          </a:xfrm>
          <a:prstGeom prst="rect">
            <a:avLst/>
          </a:prstGeom>
          <a:solidFill>
            <a:srgbClr val="58626E">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sp>
        <p:nvSpPr>
          <p:cNvPr id="491" name="Google Shape;491;p52"/>
          <p:cNvSpPr txBox="1"/>
          <p:nvPr>
            <p:ph idx="9" type="body"/>
          </p:nvPr>
        </p:nvSpPr>
        <p:spPr>
          <a:xfrm>
            <a:off x="2606390" y="4101252"/>
            <a:ext cx="2783729" cy="613685"/>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338"/>
              </a:spcBef>
              <a:spcAft>
                <a:spcPts val="0"/>
              </a:spcAft>
              <a:buClr>
                <a:srgbClr val="58626E"/>
              </a:buClr>
              <a:buSzPts val="1050"/>
              <a:buFont typeface="Arial"/>
              <a:buNone/>
              <a:defRPr b="0" i="0" sz="1050">
                <a:solidFill>
                  <a:srgbClr val="404040"/>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92" name="Google Shape;492;p52"/>
          <p:cNvSpPr txBox="1"/>
          <p:nvPr>
            <p:ph idx="13" type="body"/>
          </p:nvPr>
        </p:nvSpPr>
        <p:spPr>
          <a:xfrm>
            <a:off x="2606390" y="3839531"/>
            <a:ext cx="2783729" cy="26018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200"/>
              <a:buNone/>
              <a:defRPr b="1" i="0" sz="1200">
                <a:solidFill>
                  <a:srgbClr val="404040"/>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93" name="Google Shape;493;p52"/>
          <p:cNvSpPr/>
          <p:nvPr/>
        </p:nvSpPr>
        <p:spPr>
          <a:xfrm flipH="1" rot="10800000">
            <a:off x="5662546" y="1423342"/>
            <a:ext cx="3056156" cy="1046112"/>
          </a:xfrm>
          <a:prstGeom prst="rect">
            <a:avLst/>
          </a:prstGeom>
          <a:solidFill>
            <a:srgbClr val="58626E">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sp>
        <p:nvSpPr>
          <p:cNvPr id="494" name="Google Shape;494;p52"/>
          <p:cNvSpPr txBox="1"/>
          <p:nvPr>
            <p:ph idx="14" type="body"/>
          </p:nvPr>
        </p:nvSpPr>
        <p:spPr>
          <a:xfrm>
            <a:off x="5753438" y="1760388"/>
            <a:ext cx="2783729" cy="613685"/>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338"/>
              </a:spcBef>
              <a:spcAft>
                <a:spcPts val="0"/>
              </a:spcAft>
              <a:buClr>
                <a:srgbClr val="58626E"/>
              </a:buClr>
              <a:buSzPts val="1050"/>
              <a:buFont typeface="Arial"/>
              <a:buNone/>
              <a:defRPr b="0" i="0" sz="1050">
                <a:solidFill>
                  <a:srgbClr val="404040"/>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95" name="Google Shape;495;p52"/>
          <p:cNvSpPr txBox="1"/>
          <p:nvPr>
            <p:ph idx="15" type="body"/>
          </p:nvPr>
        </p:nvSpPr>
        <p:spPr>
          <a:xfrm>
            <a:off x="5753438" y="1498667"/>
            <a:ext cx="2783729" cy="26018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200"/>
              <a:buNone/>
              <a:defRPr b="1" i="0" sz="1200">
                <a:solidFill>
                  <a:srgbClr val="404040"/>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96" name="Google Shape;496;p52"/>
          <p:cNvSpPr/>
          <p:nvPr/>
        </p:nvSpPr>
        <p:spPr>
          <a:xfrm flipH="1" rot="10800000">
            <a:off x="5662546" y="2589710"/>
            <a:ext cx="3056156" cy="1046112"/>
          </a:xfrm>
          <a:prstGeom prst="rect">
            <a:avLst/>
          </a:prstGeom>
          <a:solidFill>
            <a:srgbClr val="58626E">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sp>
        <p:nvSpPr>
          <p:cNvPr id="497" name="Google Shape;497;p52"/>
          <p:cNvSpPr txBox="1"/>
          <p:nvPr>
            <p:ph idx="16" type="body"/>
          </p:nvPr>
        </p:nvSpPr>
        <p:spPr>
          <a:xfrm>
            <a:off x="5753438" y="2926756"/>
            <a:ext cx="2783729" cy="613685"/>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338"/>
              </a:spcBef>
              <a:spcAft>
                <a:spcPts val="0"/>
              </a:spcAft>
              <a:buClr>
                <a:srgbClr val="58626E"/>
              </a:buClr>
              <a:buSzPts val="1050"/>
              <a:buFont typeface="Arial"/>
              <a:buNone/>
              <a:defRPr b="0" i="0" sz="1050">
                <a:solidFill>
                  <a:srgbClr val="404040"/>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98" name="Google Shape;498;p52"/>
          <p:cNvSpPr txBox="1"/>
          <p:nvPr>
            <p:ph idx="17" type="body"/>
          </p:nvPr>
        </p:nvSpPr>
        <p:spPr>
          <a:xfrm>
            <a:off x="5753438" y="2665035"/>
            <a:ext cx="2783729" cy="26018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200"/>
              <a:buNone/>
              <a:defRPr b="1" i="0" sz="1200">
                <a:solidFill>
                  <a:srgbClr val="404040"/>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99" name="Google Shape;499;p52"/>
          <p:cNvSpPr/>
          <p:nvPr/>
        </p:nvSpPr>
        <p:spPr>
          <a:xfrm flipH="1" rot="10800000">
            <a:off x="5662546" y="3764206"/>
            <a:ext cx="3056156" cy="1046112"/>
          </a:xfrm>
          <a:prstGeom prst="rect">
            <a:avLst/>
          </a:prstGeom>
          <a:solidFill>
            <a:srgbClr val="58626E">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900">
              <a:solidFill>
                <a:schemeClr val="lt1"/>
              </a:solidFill>
              <a:latin typeface="Arial"/>
              <a:ea typeface="Arial"/>
              <a:cs typeface="Arial"/>
              <a:sym typeface="Arial"/>
            </a:endParaRPr>
          </a:p>
        </p:txBody>
      </p:sp>
      <p:sp>
        <p:nvSpPr>
          <p:cNvPr id="500" name="Google Shape;500;p52"/>
          <p:cNvSpPr txBox="1"/>
          <p:nvPr>
            <p:ph idx="18" type="body"/>
          </p:nvPr>
        </p:nvSpPr>
        <p:spPr>
          <a:xfrm>
            <a:off x="5753438" y="4101252"/>
            <a:ext cx="2783729" cy="613685"/>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338"/>
              </a:spcBef>
              <a:spcAft>
                <a:spcPts val="0"/>
              </a:spcAft>
              <a:buClr>
                <a:srgbClr val="58626E"/>
              </a:buClr>
              <a:buSzPts val="1050"/>
              <a:buFont typeface="Arial"/>
              <a:buNone/>
              <a:defRPr b="0" i="0" sz="1050">
                <a:solidFill>
                  <a:srgbClr val="404040"/>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01" name="Google Shape;501;p52"/>
          <p:cNvSpPr txBox="1"/>
          <p:nvPr>
            <p:ph idx="19" type="body"/>
          </p:nvPr>
        </p:nvSpPr>
        <p:spPr>
          <a:xfrm>
            <a:off x="5753438" y="3839531"/>
            <a:ext cx="2783729" cy="26018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200"/>
              <a:buNone/>
              <a:defRPr b="1" i="0" sz="1200">
                <a:solidFill>
                  <a:srgbClr val="404040"/>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cutive Quote Slide - Sky">
  <p:cSld name="Executive Quote Slide - Sky">
    <p:spTree>
      <p:nvGrpSpPr>
        <p:cNvPr id="502" name="Shape 502"/>
        <p:cNvGrpSpPr/>
        <p:nvPr/>
      </p:nvGrpSpPr>
      <p:grpSpPr>
        <a:xfrm>
          <a:off x="0" y="0"/>
          <a:ext cx="0" cy="0"/>
          <a:chOff x="0" y="0"/>
          <a:chExt cx="0" cy="0"/>
        </a:xfrm>
      </p:grpSpPr>
      <p:pic>
        <p:nvPicPr>
          <p:cNvPr descr="A picture containing fish&#10;&#10;Description automatically generated" id="503" name="Google Shape;503;p53"/>
          <p:cNvPicPr preferRelativeResize="0"/>
          <p:nvPr/>
        </p:nvPicPr>
        <p:blipFill rotWithShape="1">
          <a:blip r:embed="rId2">
            <a:alphaModFix/>
          </a:blip>
          <a:srcRect b="0" l="0" r="0" t="0"/>
          <a:stretch/>
        </p:blipFill>
        <p:spPr>
          <a:xfrm>
            <a:off x="-1" y="946425"/>
            <a:ext cx="9139381" cy="4201838"/>
          </a:xfrm>
          <a:prstGeom prst="rect">
            <a:avLst/>
          </a:prstGeom>
          <a:noFill/>
          <a:ln>
            <a:noFill/>
          </a:ln>
        </p:spPr>
      </p:pic>
      <p:sp>
        <p:nvSpPr>
          <p:cNvPr id="504" name="Google Shape;504;p53"/>
          <p:cNvSpPr txBox="1"/>
          <p:nvPr>
            <p:ph idx="1" type="body"/>
          </p:nvPr>
        </p:nvSpPr>
        <p:spPr>
          <a:xfrm>
            <a:off x="616744" y="2632363"/>
            <a:ext cx="5333580" cy="746021"/>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2400"/>
              <a:buNone/>
              <a:defRPr b="1" i="0" sz="2400">
                <a:solidFill>
                  <a:schemeClr val="lt1"/>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05" name="Google Shape;505;p53"/>
          <p:cNvSpPr txBox="1"/>
          <p:nvPr>
            <p:ph idx="2" type="body"/>
          </p:nvPr>
        </p:nvSpPr>
        <p:spPr>
          <a:xfrm>
            <a:off x="616744" y="4603558"/>
            <a:ext cx="4128680" cy="196208"/>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750"/>
              </a:spcBef>
              <a:spcAft>
                <a:spcPts val="0"/>
              </a:spcAft>
              <a:buSzPts val="750"/>
              <a:buNone/>
              <a:defRPr sz="750">
                <a:solidFill>
                  <a:schemeClr val="lt1"/>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06" name="Google Shape;506;p53"/>
          <p:cNvSpPr txBox="1"/>
          <p:nvPr>
            <p:ph idx="3" type="body"/>
          </p:nvPr>
        </p:nvSpPr>
        <p:spPr>
          <a:xfrm>
            <a:off x="616744" y="1597505"/>
            <a:ext cx="5333580" cy="97662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350"/>
              <a:buNone/>
              <a:defRPr b="0" i="0" sz="1350">
                <a:solidFill>
                  <a:schemeClr val="lt1"/>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07" name="Google Shape;507;p53"/>
          <p:cNvSpPr/>
          <p:nvPr>
            <p:ph idx="4" type="pic"/>
          </p:nvPr>
        </p:nvSpPr>
        <p:spPr>
          <a:xfrm>
            <a:off x="6337697" y="1505151"/>
            <a:ext cx="2189560" cy="2137959"/>
          </a:xfrm>
          <a:prstGeom prst="ellipse">
            <a:avLst/>
          </a:prstGeom>
          <a:noFill/>
          <a:ln>
            <a:noFill/>
          </a:ln>
        </p:spPr>
      </p:sp>
      <p:pic>
        <p:nvPicPr>
          <p:cNvPr id="508" name="Google Shape;508;p53"/>
          <p:cNvPicPr preferRelativeResize="0"/>
          <p:nvPr/>
        </p:nvPicPr>
        <p:blipFill rotWithShape="1">
          <a:blip r:embed="rId3">
            <a:alphaModFix/>
          </a:blip>
          <a:srcRect b="0" l="0" r="0" t="0"/>
          <a:stretch/>
        </p:blipFill>
        <p:spPr>
          <a:xfrm>
            <a:off x="6935988" y="374599"/>
            <a:ext cx="1760215" cy="274573"/>
          </a:xfrm>
          <a:prstGeom prst="rect">
            <a:avLst/>
          </a:prstGeom>
          <a:noFill/>
          <a:ln>
            <a:noFill/>
          </a:ln>
        </p:spPr>
      </p:pic>
      <p:pic>
        <p:nvPicPr>
          <p:cNvPr id="509" name="Google Shape;509;p53"/>
          <p:cNvPicPr preferRelativeResize="0"/>
          <p:nvPr/>
        </p:nvPicPr>
        <p:blipFill rotWithShape="1">
          <a:blip r:embed="rId4">
            <a:alphaModFix/>
          </a:blip>
          <a:srcRect b="0" l="0" r="0" t="0"/>
          <a:stretch/>
        </p:blipFill>
        <p:spPr>
          <a:xfrm>
            <a:off x="422113" y="378799"/>
            <a:ext cx="1408176" cy="264904"/>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haping the Future - sky">
  <p:cSld name="Shaping the Future - sky">
    <p:spTree>
      <p:nvGrpSpPr>
        <p:cNvPr id="510" name="Shape 510"/>
        <p:cNvGrpSpPr/>
        <p:nvPr/>
      </p:nvGrpSpPr>
      <p:grpSpPr>
        <a:xfrm>
          <a:off x="0" y="0"/>
          <a:ext cx="0" cy="0"/>
          <a:chOff x="0" y="0"/>
          <a:chExt cx="0" cy="0"/>
        </a:xfrm>
      </p:grpSpPr>
      <p:pic>
        <p:nvPicPr>
          <p:cNvPr descr="A picture containing fish&#10;&#10;Description automatically generated" id="511" name="Google Shape;511;p54"/>
          <p:cNvPicPr preferRelativeResize="0"/>
          <p:nvPr/>
        </p:nvPicPr>
        <p:blipFill rotWithShape="1">
          <a:blip r:embed="rId2">
            <a:alphaModFix/>
          </a:blip>
          <a:srcRect b="0" l="0" r="0" t="0"/>
          <a:stretch/>
        </p:blipFill>
        <p:spPr>
          <a:xfrm>
            <a:off x="0" y="-20637"/>
            <a:ext cx="9144000" cy="5168900"/>
          </a:xfrm>
          <a:prstGeom prst="rect">
            <a:avLst/>
          </a:prstGeom>
          <a:noFill/>
          <a:ln>
            <a:noFill/>
          </a:ln>
        </p:spPr>
      </p:pic>
      <p:pic>
        <p:nvPicPr>
          <p:cNvPr id="512" name="Google Shape;512;p54"/>
          <p:cNvPicPr preferRelativeResize="0"/>
          <p:nvPr/>
        </p:nvPicPr>
        <p:blipFill rotWithShape="1">
          <a:blip r:embed="rId3">
            <a:alphaModFix/>
          </a:blip>
          <a:srcRect b="0" l="0" r="0" t="0"/>
          <a:stretch/>
        </p:blipFill>
        <p:spPr>
          <a:xfrm>
            <a:off x="1661233" y="1867131"/>
            <a:ext cx="5821535" cy="1414001"/>
          </a:xfrm>
          <a:prstGeom prst="rect">
            <a:avLst/>
          </a:prstGeom>
          <a:noFill/>
          <a:ln>
            <a:noFill/>
          </a:ln>
        </p:spPr>
      </p:pic>
      <p:pic>
        <p:nvPicPr>
          <p:cNvPr id="513" name="Google Shape;513;p54"/>
          <p:cNvPicPr preferRelativeResize="0"/>
          <p:nvPr/>
        </p:nvPicPr>
        <p:blipFill rotWithShape="1">
          <a:blip r:embed="rId4">
            <a:alphaModFix/>
          </a:blip>
          <a:srcRect b="0" l="0" r="0" t="0"/>
          <a:stretch/>
        </p:blipFill>
        <p:spPr>
          <a:xfrm>
            <a:off x="420719" y="378473"/>
            <a:ext cx="1410964" cy="265555"/>
          </a:xfrm>
          <a:prstGeom prst="rect">
            <a:avLst/>
          </a:prstGeom>
          <a:noFill/>
          <a:ln>
            <a:noFill/>
          </a:ln>
        </p:spPr>
      </p:pic>
      <p:pic>
        <p:nvPicPr>
          <p:cNvPr id="514" name="Google Shape;514;p54"/>
          <p:cNvPicPr preferRelativeResize="0"/>
          <p:nvPr/>
        </p:nvPicPr>
        <p:blipFill rotWithShape="1">
          <a:blip r:embed="rId5">
            <a:alphaModFix/>
          </a:blip>
          <a:srcRect b="0" l="0" r="0" t="0"/>
          <a:stretch/>
        </p:blipFill>
        <p:spPr>
          <a:xfrm>
            <a:off x="6935988" y="374600"/>
            <a:ext cx="1760215" cy="274573"/>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 blue">
  <p:cSld name="Thank you - blue">
    <p:spTree>
      <p:nvGrpSpPr>
        <p:cNvPr id="515" name="Shape 515"/>
        <p:cNvGrpSpPr/>
        <p:nvPr/>
      </p:nvGrpSpPr>
      <p:grpSpPr>
        <a:xfrm>
          <a:off x="0" y="0"/>
          <a:ext cx="0" cy="0"/>
          <a:chOff x="0" y="0"/>
          <a:chExt cx="0" cy="0"/>
        </a:xfrm>
      </p:grpSpPr>
      <p:pic>
        <p:nvPicPr>
          <p:cNvPr descr="A picture containing fish&#10;&#10;Description automatically generated" id="516" name="Google Shape;516;p55"/>
          <p:cNvPicPr preferRelativeResize="0"/>
          <p:nvPr/>
        </p:nvPicPr>
        <p:blipFill rotWithShape="1">
          <a:blip r:embed="rId2">
            <a:alphaModFix/>
          </a:blip>
          <a:srcRect b="0" l="0" r="0" t="0"/>
          <a:stretch/>
        </p:blipFill>
        <p:spPr>
          <a:xfrm>
            <a:off x="-1" y="946425"/>
            <a:ext cx="9139381" cy="4201838"/>
          </a:xfrm>
          <a:prstGeom prst="rect">
            <a:avLst/>
          </a:prstGeom>
          <a:noFill/>
          <a:ln>
            <a:noFill/>
          </a:ln>
        </p:spPr>
      </p:pic>
      <p:sp>
        <p:nvSpPr>
          <p:cNvPr id="517" name="Google Shape;517;p55"/>
          <p:cNvSpPr txBox="1"/>
          <p:nvPr>
            <p:ph idx="1" type="body"/>
          </p:nvPr>
        </p:nvSpPr>
        <p:spPr>
          <a:xfrm>
            <a:off x="1905210" y="2632363"/>
            <a:ext cx="5333580" cy="746021"/>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750"/>
              </a:spcBef>
              <a:spcAft>
                <a:spcPts val="0"/>
              </a:spcAft>
              <a:buSzPts val="2400"/>
              <a:buNone/>
              <a:defRPr b="1" i="0" sz="2400">
                <a:solidFill>
                  <a:schemeClr val="lt1"/>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518" name="Google Shape;518;p55"/>
          <p:cNvPicPr preferRelativeResize="0"/>
          <p:nvPr/>
        </p:nvPicPr>
        <p:blipFill rotWithShape="1">
          <a:blip r:embed="rId3">
            <a:alphaModFix/>
          </a:blip>
          <a:srcRect b="0" l="0" r="0" t="0"/>
          <a:stretch/>
        </p:blipFill>
        <p:spPr>
          <a:xfrm>
            <a:off x="6935988" y="374599"/>
            <a:ext cx="1760215" cy="274573"/>
          </a:xfrm>
          <a:prstGeom prst="rect">
            <a:avLst/>
          </a:prstGeom>
          <a:noFill/>
          <a:ln>
            <a:noFill/>
          </a:ln>
        </p:spPr>
      </p:pic>
      <p:pic>
        <p:nvPicPr>
          <p:cNvPr id="519" name="Google Shape;519;p55"/>
          <p:cNvPicPr preferRelativeResize="0"/>
          <p:nvPr/>
        </p:nvPicPr>
        <p:blipFill rotWithShape="1">
          <a:blip r:embed="rId4">
            <a:alphaModFix/>
          </a:blip>
          <a:srcRect b="0" l="0" r="0" t="0"/>
          <a:stretch/>
        </p:blipFill>
        <p:spPr>
          <a:xfrm>
            <a:off x="422113" y="378799"/>
            <a:ext cx="1408176" cy="264904"/>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Slide">
  <p:cSld name="Product Slide">
    <p:spTree>
      <p:nvGrpSpPr>
        <p:cNvPr id="520" name="Shape 520"/>
        <p:cNvGrpSpPr/>
        <p:nvPr/>
      </p:nvGrpSpPr>
      <p:grpSpPr>
        <a:xfrm>
          <a:off x="0" y="0"/>
          <a:ext cx="0" cy="0"/>
          <a:chOff x="0" y="0"/>
          <a:chExt cx="0" cy="0"/>
        </a:xfrm>
      </p:grpSpPr>
      <p:sp>
        <p:nvSpPr>
          <p:cNvPr id="521" name="Google Shape;521;p56"/>
          <p:cNvSpPr txBox="1"/>
          <p:nvPr>
            <p:ph idx="1" type="body"/>
          </p:nvPr>
        </p:nvSpPr>
        <p:spPr>
          <a:xfrm>
            <a:off x="280036" y="343394"/>
            <a:ext cx="6490097" cy="51113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2100"/>
              <a:buNone/>
              <a:defRPr b="1" i="0" sz="2100">
                <a:solidFill>
                  <a:srgbClr val="404040"/>
                </a:solidFill>
                <a:latin typeface="Arial Black"/>
                <a:ea typeface="Arial Black"/>
                <a:cs typeface="Arial Black"/>
                <a:sym typeface="Arial Black"/>
              </a:defRPr>
            </a:lvl1pPr>
            <a:lvl2pPr indent="-361950" lvl="1" marL="914400" algn="l">
              <a:lnSpc>
                <a:spcPct val="90000"/>
              </a:lnSpc>
              <a:spcBef>
                <a:spcPts val="375"/>
              </a:spcBef>
              <a:spcAft>
                <a:spcPts val="0"/>
              </a:spcAft>
              <a:buSzPts val="2100"/>
              <a:buChar char="•"/>
              <a:defRPr b="1" i="0" sz="2100">
                <a:latin typeface="Arial Black"/>
                <a:ea typeface="Arial Black"/>
                <a:cs typeface="Arial Black"/>
                <a:sym typeface="Arial Black"/>
              </a:defRPr>
            </a:lvl2pPr>
            <a:lvl3pPr indent="-361950" lvl="2" marL="1371600" algn="l">
              <a:lnSpc>
                <a:spcPct val="90000"/>
              </a:lnSpc>
              <a:spcBef>
                <a:spcPts val="375"/>
              </a:spcBef>
              <a:spcAft>
                <a:spcPts val="0"/>
              </a:spcAft>
              <a:buSzPts val="2100"/>
              <a:buChar char="•"/>
              <a:defRPr b="1" i="0" sz="2100">
                <a:latin typeface="Arial Black"/>
                <a:ea typeface="Arial Black"/>
                <a:cs typeface="Arial Black"/>
                <a:sym typeface="Arial Black"/>
              </a:defRPr>
            </a:lvl3pPr>
            <a:lvl4pPr indent="-361950" lvl="3" marL="1828800" algn="l">
              <a:lnSpc>
                <a:spcPct val="90000"/>
              </a:lnSpc>
              <a:spcBef>
                <a:spcPts val="375"/>
              </a:spcBef>
              <a:spcAft>
                <a:spcPts val="0"/>
              </a:spcAft>
              <a:buSzPts val="2100"/>
              <a:buChar char="•"/>
              <a:defRPr b="1" i="0" sz="2100">
                <a:latin typeface="Arial Black"/>
                <a:ea typeface="Arial Black"/>
                <a:cs typeface="Arial Black"/>
                <a:sym typeface="Arial Black"/>
              </a:defRPr>
            </a:lvl4pPr>
            <a:lvl5pPr indent="-361950" lvl="4" marL="2286000" algn="l">
              <a:lnSpc>
                <a:spcPct val="90000"/>
              </a:lnSpc>
              <a:spcBef>
                <a:spcPts val="375"/>
              </a:spcBef>
              <a:spcAft>
                <a:spcPts val="0"/>
              </a:spcAft>
              <a:buSzPts val="2100"/>
              <a:buChar char="•"/>
              <a:defRPr b="1" i="0" sz="2100">
                <a:latin typeface="Arial Black"/>
                <a:ea typeface="Arial Black"/>
                <a:cs typeface="Arial Black"/>
                <a:sym typeface="Arial Black"/>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522" name="Google Shape;522;p56"/>
          <p:cNvPicPr preferRelativeResize="0"/>
          <p:nvPr/>
        </p:nvPicPr>
        <p:blipFill rotWithShape="1">
          <a:blip r:embed="rId2">
            <a:alphaModFix/>
          </a:blip>
          <a:srcRect b="0" l="0" r="0" t="0"/>
          <a:stretch/>
        </p:blipFill>
        <p:spPr>
          <a:xfrm>
            <a:off x="0" y="785173"/>
            <a:ext cx="9141714" cy="343218"/>
          </a:xfrm>
          <a:prstGeom prst="rect">
            <a:avLst/>
          </a:prstGeom>
          <a:noFill/>
          <a:ln>
            <a:noFill/>
          </a:ln>
        </p:spPr>
      </p:pic>
      <p:sp>
        <p:nvSpPr>
          <p:cNvPr id="523" name="Google Shape;523;p56"/>
          <p:cNvSpPr txBox="1"/>
          <p:nvPr>
            <p:ph idx="2" type="body"/>
          </p:nvPr>
        </p:nvSpPr>
        <p:spPr>
          <a:xfrm>
            <a:off x="558654" y="1518821"/>
            <a:ext cx="4988719" cy="3286049"/>
          </a:xfrm>
          <a:prstGeom prst="rect">
            <a:avLst/>
          </a:prstGeom>
          <a:noFill/>
          <a:ln>
            <a:noFill/>
          </a:ln>
        </p:spPr>
        <p:txBody>
          <a:bodyPr anchorCtr="0" anchor="t" bIns="45700" lIns="91425" spcFirstLastPara="1" rIns="91425" wrap="square" tIns="45700">
            <a:normAutofit/>
          </a:bodyPr>
          <a:lstStyle>
            <a:lvl1pPr indent="-295275" lvl="0" marL="457200" algn="l">
              <a:lnSpc>
                <a:spcPct val="137142"/>
              </a:lnSpc>
              <a:spcBef>
                <a:spcPts val="1350"/>
              </a:spcBef>
              <a:spcAft>
                <a:spcPts val="0"/>
              </a:spcAft>
              <a:buClr>
                <a:srgbClr val="58626E"/>
              </a:buClr>
              <a:buSzPts val="1050"/>
              <a:buFont typeface="NTR"/>
              <a:buChar char="•"/>
              <a:defRPr sz="1050">
                <a:solidFill>
                  <a:srgbClr val="404040"/>
                </a:solidFill>
              </a:defRPr>
            </a:lvl1pPr>
            <a:lvl2pPr indent="-276225" lvl="1" marL="914400" algn="l">
              <a:lnSpc>
                <a:spcPct val="90000"/>
              </a:lnSpc>
              <a:spcBef>
                <a:spcPts val="375"/>
              </a:spcBef>
              <a:spcAft>
                <a:spcPts val="0"/>
              </a:spcAft>
              <a:buSzPts val="750"/>
              <a:buChar char="•"/>
              <a:defRPr sz="750"/>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24" name="Google Shape;524;p56"/>
          <p:cNvSpPr/>
          <p:nvPr>
            <p:ph idx="3" type="pic"/>
          </p:nvPr>
        </p:nvSpPr>
        <p:spPr>
          <a:xfrm>
            <a:off x="6077541" y="1123258"/>
            <a:ext cx="3066459" cy="4025005"/>
          </a:xfrm>
          <a:prstGeom prst="rect">
            <a:avLst/>
          </a:prstGeom>
          <a:noFill/>
          <a:ln>
            <a:noFill/>
          </a:ln>
        </p:spPr>
      </p:sp>
      <p:sp>
        <p:nvSpPr>
          <p:cNvPr id="525" name="Google Shape;525;p56"/>
          <p:cNvSpPr txBox="1"/>
          <p:nvPr>
            <p:ph idx="4" type="body"/>
          </p:nvPr>
        </p:nvSpPr>
        <p:spPr>
          <a:xfrm>
            <a:off x="308196" y="837398"/>
            <a:ext cx="8236744" cy="2873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500"/>
              <a:buNone/>
              <a:defRPr b="1" i="0" sz="1500">
                <a:solidFill>
                  <a:schemeClr val="lt1"/>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526" name="Google Shape;526;p56"/>
          <p:cNvPicPr preferRelativeResize="0"/>
          <p:nvPr/>
        </p:nvPicPr>
        <p:blipFill rotWithShape="1">
          <a:blip r:embed="rId3">
            <a:alphaModFix/>
          </a:blip>
          <a:srcRect b="0" l="0" r="0" t="0"/>
          <a:stretch/>
        </p:blipFill>
        <p:spPr>
          <a:xfrm>
            <a:off x="6935988" y="374599"/>
            <a:ext cx="1760215" cy="274573"/>
          </a:xfrm>
          <a:prstGeom prst="rect">
            <a:avLst/>
          </a:prstGeom>
          <a:noFill/>
          <a:ln>
            <a:noFill/>
          </a:ln>
        </p:spPr>
      </p:pic>
      <p:pic>
        <p:nvPicPr>
          <p:cNvPr id="527" name="Google Shape;527;p56"/>
          <p:cNvPicPr preferRelativeResize="0"/>
          <p:nvPr/>
        </p:nvPicPr>
        <p:blipFill rotWithShape="1">
          <a:blip r:embed="rId4">
            <a:alphaModFix/>
          </a:blip>
          <a:srcRect b="0" l="0" r="0" t="0"/>
          <a:stretch/>
        </p:blipFill>
        <p:spPr>
          <a:xfrm>
            <a:off x="7286761" y="4706471"/>
            <a:ext cx="1408176" cy="264904"/>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Slide 1">
  <p:cSld name="Case Study Slide 1">
    <p:spTree>
      <p:nvGrpSpPr>
        <p:cNvPr id="528" name="Shape 528"/>
        <p:cNvGrpSpPr/>
        <p:nvPr/>
      </p:nvGrpSpPr>
      <p:grpSpPr>
        <a:xfrm>
          <a:off x="0" y="0"/>
          <a:ext cx="0" cy="0"/>
          <a:chOff x="0" y="0"/>
          <a:chExt cx="0" cy="0"/>
        </a:xfrm>
      </p:grpSpPr>
      <p:sp>
        <p:nvSpPr>
          <p:cNvPr id="529" name="Google Shape;529;p57"/>
          <p:cNvSpPr/>
          <p:nvPr>
            <p:ph idx="2" type="pic"/>
          </p:nvPr>
        </p:nvSpPr>
        <p:spPr>
          <a:xfrm>
            <a:off x="2969974" y="1118634"/>
            <a:ext cx="6174026" cy="4029628"/>
          </a:xfrm>
          <a:prstGeom prst="rect">
            <a:avLst/>
          </a:prstGeom>
          <a:solidFill>
            <a:schemeClr val="lt1"/>
          </a:solidFill>
          <a:ln>
            <a:noFill/>
          </a:ln>
        </p:spPr>
      </p:sp>
      <p:sp>
        <p:nvSpPr>
          <p:cNvPr id="530" name="Google Shape;530;p57"/>
          <p:cNvSpPr txBox="1"/>
          <p:nvPr>
            <p:ph idx="1" type="body"/>
          </p:nvPr>
        </p:nvSpPr>
        <p:spPr>
          <a:xfrm>
            <a:off x="280036" y="343394"/>
            <a:ext cx="6490097" cy="51113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2100"/>
              <a:buNone/>
              <a:defRPr b="1" i="0" sz="2100">
                <a:solidFill>
                  <a:srgbClr val="404040"/>
                </a:solidFill>
                <a:latin typeface="Arial Black"/>
                <a:ea typeface="Arial Black"/>
                <a:cs typeface="Arial Black"/>
                <a:sym typeface="Arial Black"/>
              </a:defRPr>
            </a:lvl1pPr>
            <a:lvl2pPr indent="-361950" lvl="1" marL="914400" algn="l">
              <a:lnSpc>
                <a:spcPct val="90000"/>
              </a:lnSpc>
              <a:spcBef>
                <a:spcPts val="375"/>
              </a:spcBef>
              <a:spcAft>
                <a:spcPts val="0"/>
              </a:spcAft>
              <a:buSzPts val="2100"/>
              <a:buChar char="•"/>
              <a:defRPr b="1" i="0" sz="2100">
                <a:latin typeface="Arial Black"/>
                <a:ea typeface="Arial Black"/>
                <a:cs typeface="Arial Black"/>
                <a:sym typeface="Arial Black"/>
              </a:defRPr>
            </a:lvl2pPr>
            <a:lvl3pPr indent="-361950" lvl="2" marL="1371600" algn="l">
              <a:lnSpc>
                <a:spcPct val="90000"/>
              </a:lnSpc>
              <a:spcBef>
                <a:spcPts val="375"/>
              </a:spcBef>
              <a:spcAft>
                <a:spcPts val="0"/>
              </a:spcAft>
              <a:buSzPts val="2100"/>
              <a:buChar char="•"/>
              <a:defRPr b="1" i="0" sz="2100">
                <a:latin typeface="Arial Black"/>
                <a:ea typeface="Arial Black"/>
                <a:cs typeface="Arial Black"/>
                <a:sym typeface="Arial Black"/>
              </a:defRPr>
            </a:lvl3pPr>
            <a:lvl4pPr indent="-361950" lvl="3" marL="1828800" algn="l">
              <a:lnSpc>
                <a:spcPct val="90000"/>
              </a:lnSpc>
              <a:spcBef>
                <a:spcPts val="375"/>
              </a:spcBef>
              <a:spcAft>
                <a:spcPts val="0"/>
              </a:spcAft>
              <a:buSzPts val="2100"/>
              <a:buChar char="•"/>
              <a:defRPr b="1" i="0" sz="2100">
                <a:latin typeface="Arial Black"/>
                <a:ea typeface="Arial Black"/>
                <a:cs typeface="Arial Black"/>
                <a:sym typeface="Arial Black"/>
              </a:defRPr>
            </a:lvl4pPr>
            <a:lvl5pPr indent="-361950" lvl="4" marL="2286000" algn="l">
              <a:lnSpc>
                <a:spcPct val="90000"/>
              </a:lnSpc>
              <a:spcBef>
                <a:spcPts val="375"/>
              </a:spcBef>
              <a:spcAft>
                <a:spcPts val="0"/>
              </a:spcAft>
              <a:buSzPts val="2100"/>
              <a:buChar char="•"/>
              <a:defRPr b="1" i="0" sz="2100">
                <a:latin typeface="Arial Black"/>
                <a:ea typeface="Arial Black"/>
                <a:cs typeface="Arial Black"/>
                <a:sym typeface="Arial Black"/>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31" name="Google Shape;531;p57"/>
          <p:cNvSpPr txBox="1"/>
          <p:nvPr>
            <p:ph idx="3" type="body"/>
          </p:nvPr>
        </p:nvSpPr>
        <p:spPr>
          <a:xfrm>
            <a:off x="295144" y="1402511"/>
            <a:ext cx="2379686" cy="249401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500"/>
              <a:buNone/>
              <a:defRPr b="0" sz="1500">
                <a:solidFill>
                  <a:srgbClr val="404040"/>
                </a:solidFill>
              </a:defRPr>
            </a:lvl1pPr>
            <a:lvl2pPr indent="-304800" lvl="1" marL="914400" algn="l">
              <a:lnSpc>
                <a:spcPct val="90000"/>
              </a:lnSpc>
              <a:spcBef>
                <a:spcPts val="1350"/>
              </a:spcBef>
              <a:spcAft>
                <a:spcPts val="0"/>
              </a:spcAft>
              <a:buClr>
                <a:srgbClr val="58626E"/>
              </a:buClr>
              <a:buSzPts val="1200"/>
              <a:buChar char="•"/>
              <a:defRPr sz="1200">
                <a:solidFill>
                  <a:srgbClr val="404040"/>
                </a:solidFill>
              </a:defRPr>
            </a:lvl2pPr>
            <a:lvl3pPr indent="-295275" lvl="2" marL="1371600" algn="l">
              <a:lnSpc>
                <a:spcPct val="90000"/>
              </a:lnSpc>
              <a:spcBef>
                <a:spcPts val="1350"/>
              </a:spcBef>
              <a:spcAft>
                <a:spcPts val="0"/>
              </a:spcAft>
              <a:buClr>
                <a:srgbClr val="58626E"/>
              </a:buClr>
              <a:buSzPts val="1050"/>
              <a:buFont typeface="Arial"/>
              <a:buChar char="•"/>
              <a:defRPr sz="1050">
                <a:solidFill>
                  <a:srgbClr val="1F1F23"/>
                </a:solidFill>
              </a:defRPr>
            </a:lvl3pPr>
            <a:lvl4pPr indent="-314325" lvl="3" marL="1828800" algn="l">
              <a:lnSpc>
                <a:spcPct val="90000"/>
              </a:lnSpc>
              <a:spcBef>
                <a:spcPts val="375"/>
              </a:spcBef>
              <a:spcAft>
                <a:spcPts val="0"/>
              </a:spcAft>
              <a:buSzPts val="1350"/>
              <a:buChar char="•"/>
              <a:defRPr>
                <a:solidFill>
                  <a:schemeClr val="dk1"/>
                </a:solidFill>
              </a:defRPr>
            </a:lvl4pPr>
            <a:lvl5pPr indent="-314325" lvl="4" marL="2286000" algn="l">
              <a:lnSpc>
                <a:spcPct val="90000"/>
              </a:lnSpc>
              <a:spcBef>
                <a:spcPts val="375"/>
              </a:spcBef>
              <a:spcAft>
                <a:spcPts val="0"/>
              </a:spcAft>
              <a:buSzPts val="1350"/>
              <a:buChar char="•"/>
              <a:defRPr>
                <a:solidFill>
                  <a:schemeClr val="dk1"/>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32" name="Google Shape;532;p57"/>
          <p:cNvSpPr/>
          <p:nvPr>
            <p:ph idx="4" type="pic"/>
          </p:nvPr>
        </p:nvSpPr>
        <p:spPr>
          <a:xfrm>
            <a:off x="295144" y="4117593"/>
            <a:ext cx="2379686" cy="659249"/>
          </a:xfrm>
          <a:prstGeom prst="rect">
            <a:avLst/>
          </a:prstGeom>
          <a:noFill/>
          <a:ln>
            <a:noFill/>
          </a:ln>
        </p:spPr>
      </p:sp>
      <p:sp>
        <p:nvSpPr>
          <p:cNvPr id="533" name="Google Shape;533;p57"/>
          <p:cNvSpPr txBox="1"/>
          <p:nvPr/>
        </p:nvSpPr>
        <p:spPr>
          <a:xfrm>
            <a:off x="7796939" y="4251194"/>
            <a:ext cx="1148469"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900">
                <a:solidFill>
                  <a:schemeClr val="lt1"/>
                </a:solidFill>
                <a:latin typeface="Arial"/>
                <a:ea typeface="Arial"/>
                <a:cs typeface="Arial"/>
                <a:sym typeface="Arial"/>
              </a:rPr>
              <a:t>- Customer Quote</a:t>
            </a:r>
            <a:endParaRPr/>
          </a:p>
        </p:txBody>
      </p:sp>
      <p:sp>
        <p:nvSpPr>
          <p:cNvPr id="534" name="Google Shape;534;p57"/>
          <p:cNvSpPr/>
          <p:nvPr/>
        </p:nvSpPr>
        <p:spPr>
          <a:xfrm rot="10800000">
            <a:off x="6749328" y="2818443"/>
            <a:ext cx="239476" cy="221685"/>
          </a:xfrm>
          <a:custGeom>
            <a:rect b="b" l="l" r="r" t="t"/>
            <a:pathLst>
              <a:path extrusionOk="0" h="296912" w="321037">
                <a:moveTo>
                  <a:pt x="201653" y="0"/>
                </a:moveTo>
                <a:lnTo>
                  <a:pt x="321037" y="0"/>
                </a:lnTo>
                <a:lnTo>
                  <a:pt x="321037" y="102063"/>
                </a:lnTo>
                <a:cubicBezTo>
                  <a:pt x="321037" y="157322"/>
                  <a:pt x="314645" y="197116"/>
                  <a:pt x="301861" y="221446"/>
                </a:cubicBezTo>
                <a:cubicBezTo>
                  <a:pt x="284129" y="254849"/>
                  <a:pt x="256500" y="280004"/>
                  <a:pt x="218973" y="296912"/>
                </a:cubicBezTo>
                <a:lnTo>
                  <a:pt x="191756" y="252993"/>
                </a:lnTo>
                <a:cubicBezTo>
                  <a:pt x="214025" y="243921"/>
                  <a:pt x="230623" y="229591"/>
                  <a:pt x="241551" y="210003"/>
                </a:cubicBezTo>
                <a:cubicBezTo>
                  <a:pt x="252479" y="190415"/>
                  <a:pt x="258561" y="163507"/>
                  <a:pt x="259799" y="129280"/>
                </a:cubicBezTo>
                <a:lnTo>
                  <a:pt x="201653" y="129280"/>
                </a:lnTo>
                <a:close/>
                <a:moveTo>
                  <a:pt x="9898" y="0"/>
                </a:moveTo>
                <a:lnTo>
                  <a:pt x="129281" y="0"/>
                </a:lnTo>
                <a:lnTo>
                  <a:pt x="129281" y="102063"/>
                </a:lnTo>
                <a:cubicBezTo>
                  <a:pt x="129281" y="157322"/>
                  <a:pt x="122889" y="197116"/>
                  <a:pt x="110105" y="221446"/>
                </a:cubicBezTo>
                <a:cubicBezTo>
                  <a:pt x="92373" y="254849"/>
                  <a:pt x="64744" y="280004"/>
                  <a:pt x="27217" y="296912"/>
                </a:cubicBezTo>
                <a:lnTo>
                  <a:pt x="0" y="252993"/>
                </a:lnTo>
                <a:cubicBezTo>
                  <a:pt x="22269" y="243921"/>
                  <a:pt x="38867" y="229591"/>
                  <a:pt x="49795" y="210003"/>
                </a:cubicBezTo>
                <a:cubicBezTo>
                  <a:pt x="60723" y="190415"/>
                  <a:pt x="66806" y="163507"/>
                  <a:pt x="68043" y="129280"/>
                </a:cubicBezTo>
                <a:lnTo>
                  <a:pt x="9898" y="12928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535" name="Google Shape;535;p57"/>
          <p:cNvSpPr/>
          <p:nvPr/>
        </p:nvSpPr>
        <p:spPr>
          <a:xfrm>
            <a:off x="6845879" y="2897160"/>
            <a:ext cx="2002978" cy="1642227"/>
          </a:xfrm>
          <a:custGeom>
            <a:rect b="b" l="l" r="r" t="t"/>
            <a:pathLst>
              <a:path extrusionOk="0" h="1888770" w="2447266">
                <a:moveTo>
                  <a:pt x="0" y="435016"/>
                </a:moveTo>
                <a:lnTo>
                  <a:pt x="13165" y="435016"/>
                </a:lnTo>
                <a:lnTo>
                  <a:pt x="13165" y="1875605"/>
                </a:lnTo>
                <a:lnTo>
                  <a:pt x="1937262" y="1875605"/>
                </a:lnTo>
                <a:lnTo>
                  <a:pt x="1937262" y="1888770"/>
                </a:lnTo>
                <a:lnTo>
                  <a:pt x="0" y="1888770"/>
                </a:lnTo>
                <a:close/>
                <a:moveTo>
                  <a:pt x="370969" y="0"/>
                </a:moveTo>
                <a:lnTo>
                  <a:pt x="2447266" y="0"/>
                </a:lnTo>
                <a:lnTo>
                  <a:pt x="2447266" y="1453754"/>
                </a:lnTo>
                <a:lnTo>
                  <a:pt x="2434101" y="1453754"/>
                </a:lnTo>
                <a:lnTo>
                  <a:pt x="2434101" y="13165"/>
                </a:lnTo>
                <a:lnTo>
                  <a:pt x="370969" y="13165"/>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dk1"/>
              </a:solidFill>
              <a:latin typeface="Arial"/>
              <a:ea typeface="Arial"/>
              <a:cs typeface="Arial"/>
              <a:sym typeface="Arial"/>
            </a:endParaRPr>
          </a:p>
        </p:txBody>
      </p:sp>
      <p:sp>
        <p:nvSpPr>
          <p:cNvPr id="536" name="Google Shape;536;p57"/>
          <p:cNvSpPr/>
          <p:nvPr/>
        </p:nvSpPr>
        <p:spPr>
          <a:xfrm>
            <a:off x="6587022" y="2606152"/>
            <a:ext cx="2556978" cy="2170054"/>
          </a:xfrm>
          <a:prstGeom prst="rect">
            <a:avLst/>
          </a:prstGeom>
          <a:solidFill>
            <a:schemeClr val="dk1">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537" name="Google Shape;537;p57"/>
          <p:cNvSpPr/>
          <p:nvPr/>
        </p:nvSpPr>
        <p:spPr>
          <a:xfrm rot="10800000">
            <a:off x="6749328" y="2817807"/>
            <a:ext cx="239476" cy="221685"/>
          </a:xfrm>
          <a:custGeom>
            <a:rect b="b" l="l" r="r" t="t"/>
            <a:pathLst>
              <a:path extrusionOk="0" h="296912" w="321037">
                <a:moveTo>
                  <a:pt x="201653" y="0"/>
                </a:moveTo>
                <a:lnTo>
                  <a:pt x="321037" y="0"/>
                </a:lnTo>
                <a:lnTo>
                  <a:pt x="321037" y="102063"/>
                </a:lnTo>
                <a:cubicBezTo>
                  <a:pt x="321037" y="157322"/>
                  <a:pt x="314645" y="197116"/>
                  <a:pt x="301861" y="221446"/>
                </a:cubicBezTo>
                <a:cubicBezTo>
                  <a:pt x="284129" y="254849"/>
                  <a:pt x="256500" y="280004"/>
                  <a:pt x="218973" y="296912"/>
                </a:cubicBezTo>
                <a:lnTo>
                  <a:pt x="191756" y="252993"/>
                </a:lnTo>
                <a:cubicBezTo>
                  <a:pt x="214025" y="243921"/>
                  <a:pt x="230623" y="229591"/>
                  <a:pt x="241551" y="210003"/>
                </a:cubicBezTo>
                <a:cubicBezTo>
                  <a:pt x="252479" y="190415"/>
                  <a:pt x="258561" y="163507"/>
                  <a:pt x="259799" y="129280"/>
                </a:cubicBezTo>
                <a:lnTo>
                  <a:pt x="201653" y="129280"/>
                </a:lnTo>
                <a:close/>
                <a:moveTo>
                  <a:pt x="9898" y="0"/>
                </a:moveTo>
                <a:lnTo>
                  <a:pt x="129281" y="0"/>
                </a:lnTo>
                <a:lnTo>
                  <a:pt x="129281" y="102063"/>
                </a:lnTo>
                <a:cubicBezTo>
                  <a:pt x="129281" y="157322"/>
                  <a:pt x="122889" y="197116"/>
                  <a:pt x="110105" y="221446"/>
                </a:cubicBezTo>
                <a:cubicBezTo>
                  <a:pt x="92373" y="254849"/>
                  <a:pt x="64744" y="280004"/>
                  <a:pt x="27217" y="296912"/>
                </a:cubicBezTo>
                <a:lnTo>
                  <a:pt x="0" y="252993"/>
                </a:lnTo>
                <a:cubicBezTo>
                  <a:pt x="22269" y="243921"/>
                  <a:pt x="38867" y="229591"/>
                  <a:pt x="49795" y="210003"/>
                </a:cubicBezTo>
                <a:cubicBezTo>
                  <a:pt x="60723" y="190415"/>
                  <a:pt x="66806" y="163507"/>
                  <a:pt x="68043" y="129280"/>
                </a:cubicBezTo>
                <a:lnTo>
                  <a:pt x="9898" y="12928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538" name="Google Shape;538;p57"/>
          <p:cNvSpPr/>
          <p:nvPr/>
        </p:nvSpPr>
        <p:spPr>
          <a:xfrm>
            <a:off x="6845879" y="2896524"/>
            <a:ext cx="2002978" cy="1642227"/>
          </a:xfrm>
          <a:custGeom>
            <a:rect b="b" l="l" r="r" t="t"/>
            <a:pathLst>
              <a:path extrusionOk="0" h="1888770" w="2447266">
                <a:moveTo>
                  <a:pt x="0" y="435016"/>
                </a:moveTo>
                <a:lnTo>
                  <a:pt x="13165" y="435016"/>
                </a:lnTo>
                <a:lnTo>
                  <a:pt x="13165" y="1875605"/>
                </a:lnTo>
                <a:lnTo>
                  <a:pt x="1937262" y="1875605"/>
                </a:lnTo>
                <a:lnTo>
                  <a:pt x="1937262" y="1888770"/>
                </a:lnTo>
                <a:lnTo>
                  <a:pt x="0" y="1888770"/>
                </a:lnTo>
                <a:close/>
                <a:moveTo>
                  <a:pt x="370969" y="0"/>
                </a:moveTo>
                <a:lnTo>
                  <a:pt x="2447266" y="0"/>
                </a:lnTo>
                <a:lnTo>
                  <a:pt x="2447266" y="1453754"/>
                </a:lnTo>
                <a:lnTo>
                  <a:pt x="2434101" y="1453754"/>
                </a:lnTo>
                <a:lnTo>
                  <a:pt x="2434101" y="13165"/>
                </a:lnTo>
                <a:lnTo>
                  <a:pt x="370969" y="13165"/>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dk1"/>
              </a:solidFill>
              <a:latin typeface="Arial"/>
              <a:ea typeface="Arial"/>
              <a:cs typeface="Arial"/>
              <a:sym typeface="Arial"/>
            </a:endParaRPr>
          </a:p>
        </p:txBody>
      </p:sp>
      <p:sp>
        <p:nvSpPr>
          <p:cNvPr id="539" name="Google Shape;539;p57"/>
          <p:cNvSpPr txBox="1"/>
          <p:nvPr>
            <p:ph idx="5" type="body"/>
          </p:nvPr>
        </p:nvSpPr>
        <p:spPr>
          <a:xfrm>
            <a:off x="7051953" y="3111644"/>
            <a:ext cx="1644253" cy="12119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825"/>
              <a:buNone/>
              <a:defRPr sz="825">
                <a:solidFill>
                  <a:schemeClr val="lt1"/>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40" name="Google Shape;540;p57"/>
          <p:cNvSpPr txBox="1"/>
          <p:nvPr>
            <p:ph idx="6" type="body"/>
          </p:nvPr>
        </p:nvSpPr>
        <p:spPr>
          <a:xfrm>
            <a:off x="7598347" y="4264883"/>
            <a:ext cx="1250510" cy="27233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900"/>
              <a:buNone/>
              <a:defRPr b="1" sz="900">
                <a:solidFill>
                  <a:schemeClr val="lt1"/>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541" name="Google Shape;541;p57"/>
          <p:cNvPicPr preferRelativeResize="0"/>
          <p:nvPr/>
        </p:nvPicPr>
        <p:blipFill rotWithShape="1">
          <a:blip r:embed="rId2">
            <a:alphaModFix/>
          </a:blip>
          <a:srcRect b="0" l="0" r="0" t="0"/>
          <a:stretch/>
        </p:blipFill>
        <p:spPr>
          <a:xfrm>
            <a:off x="6935988" y="374599"/>
            <a:ext cx="1760215" cy="274573"/>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ase Study Slide 1">
  <p:cSld name="1_Case Study Slide 1">
    <p:spTree>
      <p:nvGrpSpPr>
        <p:cNvPr id="542" name="Shape 542"/>
        <p:cNvGrpSpPr/>
        <p:nvPr/>
      </p:nvGrpSpPr>
      <p:grpSpPr>
        <a:xfrm>
          <a:off x="0" y="0"/>
          <a:ext cx="0" cy="0"/>
          <a:chOff x="0" y="0"/>
          <a:chExt cx="0" cy="0"/>
        </a:xfrm>
      </p:grpSpPr>
      <p:sp>
        <p:nvSpPr>
          <p:cNvPr id="543" name="Google Shape;543;p58"/>
          <p:cNvSpPr/>
          <p:nvPr>
            <p:ph idx="2" type="pic"/>
          </p:nvPr>
        </p:nvSpPr>
        <p:spPr>
          <a:xfrm>
            <a:off x="2969974" y="1118634"/>
            <a:ext cx="6174026" cy="4029628"/>
          </a:xfrm>
          <a:prstGeom prst="rect">
            <a:avLst/>
          </a:prstGeom>
          <a:solidFill>
            <a:schemeClr val="lt1"/>
          </a:solidFill>
          <a:ln>
            <a:noFill/>
          </a:ln>
        </p:spPr>
      </p:sp>
      <p:sp>
        <p:nvSpPr>
          <p:cNvPr id="544" name="Google Shape;544;p58"/>
          <p:cNvSpPr txBox="1"/>
          <p:nvPr>
            <p:ph idx="1" type="body"/>
          </p:nvPr>
        </p:nvSpPr>
        <p:spPr>
          <a:xfrm>
            <a:off x="280036" y="343394"/>
            <a:ext cx="6490097" cy="51113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2100"/>
              <a:buNone/>
              <a:defRPr b="1" i="0" sz="2100">
                <a:solidFill>
                  <a:srgbClr val="404040"/>
                </a:solidFill>
                <a:latin typeface="Arial Black"/>
                <a:ea typeface="Arial Black"/>
                <a:cs typeface="Arial Black"/>
                <a:sym typeface="Arial Black"/>
              </a:defRPr>
            </a:lvl1pPr>
            <a:lvl2pPr indent="-361950" lvl="1" marL="914400" algn="l">
              <a:lnSpc>
                <a:spcPct val="90000"/>
              </a:lnSpc>
              <a:spcBef>
                <a:spcPts val="375"/>
              </a:spcBef>
              <a:spcAft>
                <a:spcPts val="0"/>
              </a:spcAft>
              <a:buSzPts val="2100"/>
              <a:buChar char="•"/>
              <a:defRPr b="1" i="0" sz="2100">
                <a:latin typeface="Arial Black"/>
                <a:ea typeface="Arial Black"/>
                <a:cs typeface="Arial Black"/>
                <a:sym typeface="Arial Black"/>
              </a:defRPr>
            </a:lvl2pPr>
            <a:lvl3pPr indent="-361950" lvl="2" marL="1371600" algn="l">
              <a:lnSpc>
                <a:spcPct val="90000"/>
              </a:lnSpc>
              <a:spcBef>
                <a:spcPts val="375"/>
              </a:spcBef>
              <a:spcAft>
                <a:spcPts val="0"/>
              </a:spcAft>
              <a:buSzPts val="2100"/>
              <a:buChar char="•"/>
              <a:defRPr b="1" i="0" sz="2100">
                <a:latin typeface="Arial Black"/>
                <a:ea typeface="Arial Black"/>
                <a:cs typeface="Arial Black"/>
                <a:sym typeface="Arial Black"/>
              </a:defRPr>
            </a:lvl3pPr>
            <a:lvl4pPr indent="-361950" lvl="3" marL="1828800" algn="l">
              <a:lnSpc>
                <a:spcPct val="90000"/>
              </a:lnSpc>
              <a:spcBef>
                <a:spcPts val="375"/>
              </a:spcBef>
              <a:spcAft>
                <a:spcPts val="0"/>
              </a:spcAft>
              <a:buSzPts val="2100"/>
              <a:buChar char="•"/>
              <a:defRPr b="1" i="0" sz="2100">
                <a:latin typeface="Arial Black"/>
                <a:ea typeface="Arial Black"/>
                <a:cs typeface="Arial Black"/>
                <a:sym typeface="Arial Black"/>
              </a:defRPr>
            </a:lvl4pPr>
            <a:lvl5pPr indent="-361950" lvl="4" marL="2286000" algn="l">
              <a:lnSpc>
                <a:spcPct val="90000"/>
              </a:lnSpc>
              <a:spcBef>
                <a:spcPts val="375"/>
              </a:spcBef>
              <a:spcAft>
                <a:spcPts val="0"/>
              </a:spcAft>
              <a:buSzPts val="2100"/>
              <a:buChar char="•"/>
              <a:defRPr b="1" i="0" sz="2100">
                <a:latin typeface="Arial Black"/>
                <a:ea typeface="Arial Black"/>
                <a:cs typeface="Arial Black"/>
                <a:sym typeface="Arial Black"/>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45" name="Google Shape;545;p58"/>
          <p:cNvSpPr txBox="1"/>
          <p:nvPr>
            <p:ph idx="3" type="body"/>
          </p:nvPr>
        </p:nvSpPr>
        <p:spPr>
          <a:xfrm>
            <a:off x="295144" y="1402511"/>
            <a:ext cx="2379686" cy="249401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500"/>
              <a:buNone/>
              <a:defRPr b="0" sz="1500">
                <a:solidFill>
                  <a:srgbClr val="404040"/>
                </a:solidFill>
              </a:defRPr>
            </a:lvl1pPr>
            <a:lvl2pPr indent="-304800" lvl="1" marL="914400" algn="l">
              <a:lnSpc>
                <a:spcPct val="90000"/>
              </a:lnSpc>
              <a:spcBef>
                <a:spcPts val="1350"/>
              </a:spcBef>
              <a:spcAft>
                <a:spcPts val="0"/>
              </a:spcAft>
              <a:buClr>
                <a:srgbClr val="58626E"/>
              </a:buClr>
              <a:buSzPts val="1200"/>
              <a:buChar char="•"/>
              <a:defRPr sz="1200">
                <a:solidFill>
                  <a:srgbClr val="404040"/>
                </a:solidFill>
              </a:defRPr>
            </a:lvl2pPr>
            <a:lvl3pPr indent="-295275" lvl="2" marL="1371600" algn="l">
              <a:lnSpc>
                <a:spcPct val="90000"/>
              </a:lnSpc>
              <a:spcBef>
                <a:spcPts val="1350"/>
              </a:spcBef>
              <a:spcAft>
                <a:spcPts val="0"/>
              </a:spcAft>
              <a:buClr>
                <a:srgbClr val="58626E"/>
              </a:buClr>
              <a:buSzPts val="1050"/>
              <a:buFont typeface="Arial"/>
              <a:buChar char="•"/>
              <a:defRPr sz="1050">
                <a:solidFill>
                  <a:srgbClr val="1F1F23"/>
                </a:solidFill>
              </a:defRPr>
            </a:lvl3pPr>
            <a:lvl4pPr indent="-314325" lvl="3" marL="1828800" algn="l">
              <a:lnSpc>
                <a:spcPct val="90000"/>
              </a:lnSpc>
              <a:spcBef>
                <a:spcPts val="375"/>
              </a:spcBef>
              <a:spcAft>
                <a:spcPts val="0"/>
              </a:spcAft>
              <a:buSzPts val="1350"/>
              <a:buChar char="•"/>
              <a:defRPr>
                <a:solidFill>
                  <a:schemeClr val="dk1"/>
                </a:solidFill>
              </a:defRPr>
            </a:lvl4pPr>
            <a:lvl5pPr indent="-314325" lvl="4" marL="2286000" algn="l">
              <a:lnSpc>
                <a:spcPct val="90000"/>
              </a:lnSpc>
              <a:spcBef>
                <a:spcPts val="375"/>
              </a:spcBef>
              <a:spcAft>
                <a:spcPts val="0"/>
              </a:spcAft>
              <a:buSzPts val="1350"/>
              <a:buChar char="•"/>
              <a:defRPr>
                <a:solidFill>
                  <a:schemeClr val="dk1"/>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46" name="Google Shape;546;p58"/>
          <p:cNvSpPr/>
          <p:nvPr>
            <p:ph idx="4" type="pic"/>
          </p:nvPr>
        </p:nvSpPr>
        <p:spPr>
          <a:xfrm>
            <a:off x="295144" y="4117593"/>
            <a:ext cx="2379686" cy="659249"/>
          </a:xfrm>
          <a:prstGeom prst="rect">
            <a:avLst/>
          </a:prstGeom>
          <a:noFill/>
          <a:ln>
            <a:noFill/>
          </a:ln>
        </p:spPr>
      </p:sp>
      <p:sp>
        <p:nvSpPr>
          <p:cNvPr id="547" name="Google Shape;547;p58"/>
          <p:cNvSpPr txBox="1"/>
          <p:nvPr/>
        </p:nvSpPr>
        <p:spPr>
          <a:xfrm>
            <a:off x="7796939" y="4251194"/>
            <a:ext cx="1148469"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900">
                <a:solidFill>
                  <a:schemeClr val="lt1"/>
                </a:solidFill>
                <a:latin typeface="Arial"/>
                <a:ea typeface="Arial"/>
                <a:cs typeface="Arial"/>
                <a:sym typeface="Arial"/>
              </a:rPr>
              <a:t>- Customer Quote</a:t>
            </a:r>
            <a:endParaRPr/>
          </a:p>
        </p:txBody>
      </p:sp>
      <p:sp>
        <p:nvSpPr>
          <p:cNvPr id="548" name="Google Shape;548;p58"/>
          <p:cNvSpPr/>
          <p:nvPr/>
        </p:nvSpPr>
        <p:spPr>
          <a:xfrm rot="10800000">
            <a:off x="6749328" y="2818443"/>
            <a:ext cx="239476" cy="221685"/>
          </a:xfrm>
          <a:custGeom>
            <a:rect b="b" l="l" r="r" t="t"/>
            <a:pathLst>
              <a:path extrusionOk="0" h="296912" w="321037">
                <a:moveTo>
                  <a:pt x="201653" y="0"/>
                </a:moveTo>
                <a:lnTo>
                  <a:pt x="321037" y="0"/>
                </a:lnTo>
                <a:lnTo>
                  <a:pt x="321037" y="102063"/>
                </a:lnTo>
                <a:cubicBezTo>
                  <a:pt x="321037" y="157322"/>
                  <a:pt x="314645" y="197116"/>
                  <a:pt x="301861" y="221446"/>
                </a:cubicBezTo>
                <a:cubicBezTo>
                  <a:pt x="284129" y="254849"/>
                  <a:pt x="256500" y="280004"/>
                  <a:pt x="218973" y="296912"/>
                </a:cubicBezTo>
                <a:lnTo>
                  <a:pt x="191756" y="252993"/>
                </a:lnTo>
                <a:cubicBezTo>
                  <a:pt x="214025" y="243921"/>
                  <a:pt x="230623" y="229591"/>
                  <a:pt x="241551" y="210003"/>
                </a:cubicBezTo>
                <a:cubicBezTo>
                  <a:pt x="252479" y="190415"/>
                  <a:pt x="258561" y="163507"/>
                  <a:pt x="259799" y="129280"/>
                </a:cubicBezTo>
                <a:lnTo>
                  <a:pt x="201653" y="129280"/>
                </a:lnTo>
                <a:close/>
                <a:moveTo>
                  <a:pt x="9898" y="0"/>
                </a:moveTo>
                <a:lnTo>
                  <a:pt x="129281" y="0"/>
                </a:lnTo>
                <a:lnTo>
                  <a:pt x="129281" y="102063"/>
                </a:lnTo>
                <a:cubicBezTo>
                  <a:pt x="129281" y="157322"/>
                  <a:pt x="122889" y="197116"/>
                  <a:pt x="110105" y="221446"/>
                </a:cubicBezTo>
                <a:cubicBezTo>
                  <a:pt x="92373" y="254849"/>
                  <a:pt x="64744" y="280004"/>
                  <a:pt x="27217" y="296912"/>
                </a:cubicBezTo>
                <a:lnTo>
                  <a:pt x="0" y="252993"/>
                </a:lnTo>
                <a:cubicBezTo>
                  <a:pt x="22269" y="243921"/>
                  <a:pt x="38867" y="229591"/>
                  <a:pt x="49795" y="210003"/>
                </a:cubicBezTo>
                <a:cubicBezTo>
                  <a:pt x="60723" y="190415"/>
                  <a:pt x="66806" y="163507"/>
                  <a:pt x="68043" y="129280"/>
                </a:cubicBezTo>
                <a:lnTo>
                  <a:pt x="9898" y="12928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549" name="Google Shape;549;p58"/>
          <p:cNvSpPr/>
          <p:nvPr/>
        </p:nvSpPr>
        <p:spPr>
          <a:xfrm>
            <a:off x="6845879" y="2897160"/>
            <a:ext cx="2002978" cy="1642227"/>
          </a:xfrm>
          <a:custGeom>
            <a:rect b="b" l="l" r="r" t="t"/>
            <a:pathLst>
              <a:path extrusionOk="0" h="1888770" w="2447266">
                <a:moveTo>
                  <a:pt x="0" y="435016"/>
                </a:moveTo>
                <a:lnTo>
                  <a:pt x="13165" y="435016"/>
                </a:lnTo>
                <a:lnTo>
                  <a:pt x="13165" y="1875605"/>
                </a:lnTo>
                <a:lnTo>
                  <a:pt x="1937262" y="1875605"/>
                </a:lnTo>
                <a:lnTo>
                  <a:pt x="1937262" y="1888770"/>
                </a:lnTo>
                <a:lnTo>
                  <a:pt x="0" y="1888770"/>
                </a:lnTo>
                <a:close/>
                <a:moveTo>
                  <a:pt x="370969" y="0"/>
                </a:moveTo>
                <a:lnTo>
                  <a:pt x="2447266" y="0"/>
                </a:lnTo>
                <a:lnTo>
                  <a:pt x="2447266" y="1453754"/>
                </a:lnTo>
                <a:lnTo>
                  <a:pt x="2434101" y="1453754"/>
                </a:lnTo>
                <a:lnTo>
                  <a:pt x="2434101" y="13165"/>
                </a:lnTo>
                <a:lnTo>
                  <a:pt x="370969" y="13165"/>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dk1"/>
              </a:solidFill>
              <a:latin typeface="Arial"/>
              <a:ea typeface="Arial"/>
              <a:cs typeface="Arial"/>
              <a:sym typeface="Arial"/>
            </a:endParaRPr>
          </a:p>
        </p:txBody>
      </p:sp>
      <p:sp>
        <p:nvSpPr>
          <p:cNvPr id="550" name="Google Shape;550;p58"/>
          <p:cNvSpPr/>
          <p:nvPr/>
        </p:nvSpPr>
        <p:spPr>
          <a:xfrm>
            <a:off x="6587022" y="2606152"/>
            <a:ext cx="2556978" cy="2170054"/>
          </a:xfrm>
          <a:prstGeom prst="rect">
            <a:avLst/>
          </a:prstGeom>
          <a:solidFill>
            <a:schemeClr val="lt1">
              <a:alpha val="2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551" name="Google Shape;551;p58"/>
          <p:cNvSpPr/>
          <p:nvPr/>
        </p:nvSpPr>
        <p:spPr>
          <a:xfrm rot="10800000">
            <a:off x="6749328" y="2817807"/>
            <a:ext cx="239476" cy="221685"/>
          </a:xfrm>
          <a:custGeom>
            <a:rect b="b" l="l" r="r" t="t"/>
            <a:pathLst>
              <a:path extrusionOk="0" h="296912" w="321037">
                <a:moveTo>
                  <a:pt x="201653" y="0"/>
                </a:moveTo>
                <a:lnTo>
                  <a:pt x="321037" y="0"/>
                </a:lnTo>
                <a:lnTo>
                  <a:pt x="321037" y="102063"/>
                </a:lnTo>
                <a:cubicBezTo>
                  <a:pt x="321037" y="157322"/>
                  <a:pt x="314645" y="197116"/>
                  <a:pt x="301861" y="221446"/>
                </a:cubicBezTo>
                <a:cubicBezTo>
                  <a:pt x="284129" y="254849"/>
                  <a:pt x="256500" y="280004"/>
                  <a:pt x="218973" y="296912"/>
                </a:cubicBezTo>
                <a:lnTo>
                  <a:pt x="191756" y="252993"/>
                </a:lnTo>
                <a:cubicBezTo>
                  <a:pt x="214025" y="243921"/>
                  <a:pt x="230623" y="229591"/>
                  <a:pt x="241551" y="210003"/>
                </a:cubicBezTo>
                <a:cubicBezTo>
                  <a:pt x="252479" y="190415"/>
                  <a:pt x="258561" y="163507"/>
                  <a:pt x="259799" y="129280"/>
                </a:cubicBezTo>
                <a:lnTo>
                  <a:pt x="201653" y="129280"/>
                </a:lnTo>
                <a:close/>
                <a:moveTo>
                  <a:pt x="9898" y="0"/>
                </a:moveTo>
                <a:lnTo>
                  <a:pt x="129281" y="0"/>
                </a:lnTo>
                <a:lnTo>
                  <a:pt x="129281" y="102063"/>
                </a:lnTo>
                <a:cubicBezTo>
                  <a:pt x="129281" y="157322"/>
                  <a:pt x="122889" y="197116"/>
                  <a:pt x="110105" y="221446"/>
                </a:cubicBezTo>
                <a:cubicBezTo>
                  <a:pt x="92373" y="254849"/>
                  <a:pt x="64744" y="280004"/>
                  <a:pt x="27217" y="296912"/>
                </a:cubicBezTo>
                <a:lnTo>
                  <a:pt x="0" y="252993"/>
                </a:lnTo>
                <a:cubicBezTo>
                  <a:pt x="22269" y="243921"/>
                  <a:pt x="38867" y="229591"/>
                  <a:pt x="49795" y="210003"/>
                </a:cubicBezTo>
                <a:cubicBezTo>
                  <a:pt x="60723" y="190415"/>
                  <a:pt x="66806" y="163507"/>
                  <a:pt x="68043" y="129280"/>
                </a:cubicBezTo>
                <a:lnTo>
                  <a:pt x="9898" y="129280"/>
                </a:lnTo>
                <a:close/>
              </a:path>
            </a:pathLst>
          </a:custGeom>
          <a:solidFill>
            <a:srgbClr val="51555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552" name="Google Shape;552;p58"/>
          <p:cNvSpPr/>
          <p:nvPr/>
        </p:nvSpPr>
        <p:spPr>
          <a:xfrm>
            <a:off x="6845879" y="2896524"/>
            <a:ext cx="2002978" cy="1642227"/>
          </a:xfrm>
          <a:custGeom>
            <a:rect b="b" l="l" r="r" t="t"/>
            <a:pathLst>
              <a:path extrusionOk="0" h="1888770" w="2447266">
                <a:moveTo>
                  <a:pt x="0" y="435016"/>
                </a:moveTo>
                <a:lnTo>
                  <a:pt x="13165" y="435016"/>
                </a:lnTo>
                <a:lnTo>
                  <a:pt x="13165" y="1875605"/>
                </a:lnTo>
                <a:lnTo>
                  <a:pt x="1937262" y="1875605"/>
                </a:lnTo>
                <a:lnTo>
                  <a:pt x="1937262" y="1888770"/>
                </a:lnTo>
                <a:lnTo>
                  <a:pt x="0" y="1888770"/>
                </a:lnTo>
                <a:close/>
                <a:moveTo>
                  <a:pt x="370969" y="0"/>
                </a:moveTo>
                <a:lnTo>
                  <a:pt x="2447266" y="0"/>
                </a:lnTo>
                <a:lnTo>
                  <a:pt x="2447266" y="1453754"/>
                </a:lnTo>
                <a:lnTo>
                  <a:pt x="2434101" y="1453754"/>
                </a:lnTo>
                <a:lnTo>
                  <a:pt x="2434101" y="13165"/>
                </a:lnTo>
                <a:lnTo>
                  <a:pt x="370969" y="13165"/>
                </a:lnTo>
                <a:close/>
              </a:path>
            </a:pathLst>
          </a:custGeom>
          <a:solidFill>
            <a:srgbClr val="51555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dk1"/>
              </a:solidFill>
              <a:latin typeface="Arial"/>
              <a:ea typeface="Arial"/>
              <a:cs typeface="Arial"/>
              <a:sym typeface="Arial"/>
            </a:endParaRPr>
          </a:p>
        </p:txBody>
      </p:sp>
      <p:sp>
        <p:nvSpPr>
          <p:cNvPr id="553" name="Google Shape;553;p58"/>
          <p:cNvSpPr txBox="1"/>
          <p:nvPr>
            <p:ph idx="5" type="body"/>
          </p:nvPr>
        </p:nvSpPr>
        <p:spPr>
          <a:xfrm>
            <a:off x="7051953" y="3111644"/>
            <a:ext cx="1644253" cy="12119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825"/>
              <a:buNone/>
              <a:defRPr sz="825">
                <a:solidFill>
                  <a:srgbClr val="404040"/>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54" name="Google Shape;554;p58"/>
          <p:cNvSpPr txBox="1"/>
          <p:nvPr>
            <p:ph idx="6" type="body"/>
          </p:nvPr>
        </p:nvSpPr>
        <p:spPr>
          <a:xfrm>
            <a:off x="7598347" y="4264883"/>
            <a:ext cx="1250510" cy="27233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900"/>
              <a:buNone/>
              <a:defRPr b="1" sz="900">
                <a:solidFill>
                  <a:srgbClr val="51555F"/>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555" name="Google Shape;555;p58"/>
          <p:cNvPicPr preferRelativeResize="0"/>
          <p:nvPr/>
        </p:nvPicPr>
        <p:blipFill rotWithShape="1">
          <a:blip r:embed="rId2">
            <a:alphaModFix/>
          </a:blip>
          <a:srcRect b="0" l="0" r="0" t="0"/>
          <a:stretch/>
        </p:blipFill>
        <p:spPr>
          <a:xfrm>
            <a:off x="6935988" y="374599"/>
            <a:ext cx="1760215" cy="274573"/>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Slide 2">
  <p:cSld name="Case Study Slide 2">
    <p:spTree>
      <p:nvGrpSpPr>
        <p:cNvPr id="556" name="Shape 556"/>
        <p:cNvGrpSpPr/>
        <p:nvPr/>
      </p:nvGrpSpPr>
      <p:grpSpPr>
        <a:xfrm>
          <a:off x="0" y="0"/>
          <a:ext cx="0" cy="0"/>
          <a:chOff x="0" y="0"/>
          <a:chExt cx="0" cy="0"/>
        </a:xfrm>
      </p:grpSpPr>
      <p:sp>
        <p:nvSpPr>
          <p:cNvPr id="557" name="Google Shape;557;p59"/>
          <p:cNvSpPr txBox="1"/>
          <p:nvPr>
            <p:ph idx="1" type="body"/>
          </p:nvPr>
        </p:nvSpPr>
        <p:spPr>
          <a:xfrm>
            <a:off x="280036" y="343394"/>
            <a:ext cx="6490097" cy="51113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rgbClr val="404040"/>
              </a:buClr>
              <a:buSzPts val="2100"/>
              <a:buNone/>
              <a:defRPr b="1" i="0" sz="2100">
                <a:solidFill>
                  <a:srgbClr val="404040"/>
                </a:solidFill>
                <a:latin typeface="Arial Black"/>
                <a:ea typeface="Arial Black"/>
                <a:cs typeface="Arial Black"/>
                <a:sym typeface="Arial Black"/>
              </a:defRPr>
            </a:lvl1pPr>
            <a:lvl2pPr indent="-361950" lvl="1" marL="914400" algn="l">
              <a:lnSpc>
                <a:spcPct val="90000"/>
              </a:lnSpc>
              <a:spcBef>
                <a:spcPts val="375"/>
              </a:spcBef>
              <a:spcAft>
                <a:spcPts val="0"/>
              </a:spcAft>
              <a:buSzPts val="2100"/>
              <a:buChar char="•"/>
              <a:defRPr b="1" i="0" sz="2100">
                <a:latin typeface="Arial Black"/>
                <a:ea typeface="Arial Black"/>
                <a:cs typeface="Arial Black"/>
                <a:sym typeface="Arial Black"/>
              </a:defRPr>
            </a:lvl2pPr>
            <a:lvl3pPr indent="-361950" lvl="2" marL="1371600" algn="l">
              <a:lnSpc>
                <a:spcPct val="90000"/>
              </a:lnSpc>
              <a:spcBef>
                <a:spcPts val="375"/>
              </a:spcBef>
              <a:spcAft>
                <a:spcPts val="0"/>
              </a:spcAft>
              <a:buSzPts val="2100"/>
              <a:buChar char="•"/>
              <a:defRPr b="1" i="0" sz="2100">
                <a:latin typeface="Arial Black"/>
                <a:ea typeface="Arial Black"/>
                <a:cs typeface="Arial Black"/>
                <a:sym typeface="Arial Black"/>
              </a:defRPr>
            </a:lvl3pPr>
            <a:lvl4pPr indent="-361950" lvl="3" marL="1828800" algn="l">
              <a:lnSpc>
                <a:spcPct val="90000"/>
              </a:lnSpc>
              <a:spcBef>
                <a:spcPts val="375"/>
              </a:spcBef>
              <a:spcAft>
                <a:spcPts val="0"/>
              </a:spcAft>
              <a:buSzPts val="2100"/>
              <a:buChar char="•"/>
              <a:defRPr b="1" i="0" sz="2100">
                <a:latin typeface="Arial Black"/>
                <a:ea typeface="Arial Black"/>
                <a:cs typeface="Arial Black"/>
                <a:sym typeface="Arial Black"/>
              </a:defRPr>
            </a:lvl4pPr>
            <a:lvl5pPr indent="-361950" lvl="4" marL="2286000" algn="l">
              <a:lnSpc>
                <a:spcPct val="90000"/>
              </a:lnSpc>
              <a:spcBef>
                <a:spcPts val="375"/>
              </a:spcBef>
              <a:spcAft>
                <a:spcPts val="0"/>
              </a:spcAft>
              <a:buSzPts val="2100"/>
              <a:buChar char="•"/>
              <a:defRPr b="1" i="0" sz="2100">
                <a:latin typeface="Arial Black"/>
                <a:ea typeface="Arial Black"/>
                <a:cs typeface="Arial Black"/>
                <a:sym typeface="Arial Black"/>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58" name="Google Shape;558;p59"/>
          <p:cNvSpPr txBox="1"/>
          <p:nvPr>
            <p:ph idx="2" type="body"/>
          </p:nvPr>
        </p:nvSpPr>
        <p:spPr>
          <a:xfrm>
            <a:off x="295144" y="1402511"/>
            <a:ext cx="2379686" cy="249401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rgbClr val="404040"/>
              </a:buClr>
              <a:buSzPts val="1500"/>
              <a:buNone/>
              <a:defRPr b="0" sz="1500">
                <a:solidFill>
                  <a:srgbClr val="404040"/>
                </a:solidFill>
              </a:defRPr>
            </a:lvl1pPr>
            <a:lvl2pPr indent="-304800" lvl="1" marL="914400" algn="l">
              <a:lnSpc>
                <a:spcPct val="90000"/>
              </a:lnSpc>
              <a:spcBef>
                <a:spcPts val="1350"/>
              </a:spcBef>
              <a:spcAft>
                <a:spcPts val="0"/>
              </a:spcAft>
              <a:buClr>
                <a:srgbClr val="404040"/>
              </a:buClr>
              <a:buSzPts val="1200"/>
              <a:buChar char="•"/>
              <a:defRPr sz="1200">
                <a:solidFill>
                  <a:srgbClr val="404040"/>
                </a:solidFill>
              </a:defRPr>
            </a:lvl2pPr>
            <a:lvl3pPr indent="-295275" lvl="2" marL="1371600" algn="l">
              <a:lnSpc>
                <a:spcPct val="90000"/>
              </a:lnSpc>
              <a:spcBef>
                <a:spcPts val="1350"/>
              </a:spcBef>
              <a:spcAft>
                <a:spcPts val="0"/>
              </a:spcAft>
              <a:buClr>
                <a:srgbClr val="58626E"/>
              </a:buClr>
              <a:buSzPts val="1050"/>
              <a:buFont typeface="Arial"/>
              <a:buChar char="•"/>
              <a:defRPr sz="1050">
                <a:solidFill>
                  <a:srgbClr val="1F1F23"/>
                </a:solidFill>
              </a:defRPr>
            </a:lvl3pPr>
            <a:lvl4pPr indent="-314325" lvl="3" marL="1828800" algn="l">
              <a:lnSpc>
                <a:spcPct val="90000"/>
              </a:lnSpc>
              <a:spcBef>
                <a:spcPts val="375"/>
              </a:spcBef>
              <a:spcAft>
                <a:spcPts val="0"/>
              </a:spcAft>
              <a:buSzPts val="1350"/>
              <a:buChar char="•"/>
              <a:defRPr>
                <a:solidFill>
                  <a:schemeClr val="dk1"/>
                </a:solidFill>
              </a:defRPr>
            </a:lvl4pPr>
            <a:lvl5pPr indent="-314325" lvl="4" marL="2286000" algn="l">
              <a:lnSpc>
                <a:spcPct val="90000"/>
              </a:lnSpc>
              <a:spcBef>
                <a:spcPts val="375"/>
              </a:spcBef>
              <a:spcAft>
                <a:spcPts val="0"/>
              </a:spcAft>
              <a:buSzPts val="1350"/>
              <a:buChar char="•"/>
              <a:defRPr>
                <a:solidFill>
                  <a:schemeClr val="dk1"/>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59" name="Google Shape;559;p59"/>
          <p:cNvSpPr/>
          <p:nvPr>
            <p:ph idx="3" type="pic"/>
          </p:nvPr>
        </p:nvSpPr>
        <p:spPr>
          <a:xfrm>
            <a:off x="295144" y="4117593"/>
            <a:ext cx="2379686" cy="659249"/>
          </a:xfrm>
          <a:prstGeom prst="rect">
            <a:avLst/>
          </a:prstGeom>
          <a:noFill/>
          <a:ln>
            <a:noFill/>
          </a:ln>
        </p:spPr>
      </p:sp>
      <p:sp>
        <p:nvSpPr>
          <p:cNvPr id="560" name="Google Shape;560;p59"/>
          <p:cNvSpPr/>
          <p:nvPr>
            <p:ph idx="4" type="pic"/>
          </p:nvPr>
        </p:nvSpPr>
        <p:spPr>
          <a:xfrm>
            <a:off x="6077541" y="1118634"/>
            <a:ext cx="3053013" cy="4029629"/>
          </a:xfrm>
          <a:prstGeom prst="rect">
            <a:avLst/>
          </a:prstGeom>
          <a:noFill/>
          <a:ln>
            <a:noFill/>
          </a:ln>
        </p:spPr>
      </p:sp>
      <p:sp>
        <p:nvSpPr>
          <p:cNvPr id="561" name="Google Shape;561;p59"/>
          <p:cNvSpPr txBox="1"/>
          <p:nvPr>
            <p:ph idx="5" type="body"/>
          </p:nvPr>
        </p:nvSpPr>
        <p:spPr>
          <a:xfrm>
            <a:off x="3283753" y="1402511"/>
            <a:ext cx="2379686" cy="249401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rgbClr val="404040"/>
              </a:buClr>
              <a:buSzPts val="1500"/>
              <a:buNone/>
              <a:defRPr b="0" sz="1500">
                <a:solidFill>
                  <a:srgbClr val="404040"/>
                </a:solidFill>
              </a:defRPr>
            </a:lvl1pPr>
            <a:lvl2pPr indent="-304800" lvl="1" marL="914400" algn="l">
              <a:lnSpc>
                <a:spcPct val="90000"/>
              </a:lnSpc>
              <a:spcBef>
                <a:spcPts val="1350"/>
              </a:spcBef>
              <a:spcAft>
                <a:spcPts val="0"/>
              </a:spcAft>
              <a:buClr>
                <a:srgbClr val="404040"/>
              </a:buClr>
              <a:buSzPts val="1200"/>
              <a:buChar char="•"/>
              <a:defRPr sz="1200">
                <a:solidFill>
                  <a:srgbClr val="404040"/>
                </a:solidFill>
              </a:defRPr>
            </a:lvl2pPr>
            <a:lvl3pPr indent="-295275" lvl="2" marL="1371600" algn="l">
              <a:lnSpc>
                <a:spcPct val="90000"/>
              </a:lnSpc>
              <a:spcBef>
                <a:spcPts val="1350"/>
              </a:spcBef>
              <a:spcAft>
                <a:spcPts val="0"/>
              </a:spcAft>
              <a:buClr>
                <a:srgbClr val="58626E"/>
              </a:buClr>
              <a:buSzPts val="1050"/>
              <a:buFont typeface="Arial"/>
              <a:buChar char="•"/>
              <a:defRPr sz="1050">
                <a:solidFill>
                  <a:srgbClr val="1F1F23"/>
                </a:solidFill>
              </a:defRPr>
            </a:lvl3pPr>
            <a:lvl4pPr indent="-314325" lvl="3" marL="1828800" algn="l">
              <a:lnSpc>
                <a:spcPct val="90000"/>
              </a:lnSpc>
              <a:spcBef>
                <a:spcPts val="375"/>
              </a:spcBef>
              <a:spcAft>
                <a:spcPts val="0"/>
              </a:spcAft>
              <a:buSzPts val="1350"/>
              <a:buChar char="•"/>
              <a:defRPr>
                <a:solidFill>
                  <a:schemeClr val="dk1"/>
                </a:solidFill>
              </a:defRPr>
            </a:lvl4pPr>
            <a:lvl5pPr indent="-314325" lvl="4" marL="2286000" algn="l">
              <a:lnSpc>
                <a:spcPct val="90000"/>
              </a:lnSpc>
              <a:spcBef>
                <a:spcPts val="375"/>
              </a:spcBef>
              <a:spcAft>
                <a:spcPts val="0"/>
              </a:spcAft>
              <a:buSzPts val="1350"/>
              <a:buChar char="•"/>
              <a:defRPr>
                <a:solidFill>
                  <a:schemeClr val="dk1"/>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562" name="Google Shape;562;p59"/>
          <p:cNvPicPr preferRelativeResize="0"/>
          <p:nvPr/>
        </p:nvPicPr>
        <p:blipFill rotWithShape="1">
          <a:blip r:embed="rId2">
            <a:alphaModFix/>
          </a:blip>
          <a:srcRect b="0" l="0" r="0" t="0"/>
          <a:stretch/>
        </p:blipFill>
        <p:spPr>
          <a:xfrm>
            <a:off x="6935988" y="374599"/>
            <a:ext cx="1760215" cy="274573"/>
          </a:xfrm>
          <a:prstGeom prst="rect">
            <a:avLst/>
          </a:prstGeom>
          <a:noFill/>
          <a:ln>
            <a:noFill/>
          </a:ln>
        </p:spPr>
      </p:pic>
      <p:pic>
        <p:nvPicPr>
          <p:cNvPr id="563" name="Google Shape;563;p59"/>
          <p:cNvPicPr preferRelativeResize="0"/>
          <p:nvPr/>
        </p:nvPicPr>
        <p:blipFill rotWithShape="1">
          <a:blip r:embed="rId3">
            <a:alphaModFix/>
          </a:blip>
          <a:srcRect b="0" l="0" r="0" t="0"/>
          <a:stretch/>
        </p:blipFill>
        <p:spPr>
          <a:xfrm>
            <a:off x="7286761" y="4706471"/>
            <a:ext cx="1408176" cy="26490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 Gray">
  <p:cSld name="Section Slide - Gray">
    <p:spTree>
      <p:nvGrpSpPr>
        <p:cNvPr id="36" name="Shape 36"/>
        <p:cNvGrpSpPr/>
        <p:nvPr/>
      </p:nvGrpSpPr>
      <p:grpSpPr>
        <a:xfrm>
          <a:off x="0" y="0"/>
          <a:ext cx="0" cy="0"/>
          <a:chOff x="0" y="0"/>
          <a:chExt cx="0" cy="0"/>
        </a:xfrm>
      </p:grpSpPr>
      <p:pic>
        <p:nvPicPr>
          <p:cNvPr descr="Background pattern&#10;&#10;Description automatically generated" id="37" name="Google Shape;37;p15"/>
          <p:cNvPicPr preferRelativeResize="0"/>
          <p:nvPr/>
        </p:nvPicPr>
        <p:blipFill rotWithShape="1">
          <a:blip r:embed="rId2">
            <a:alphaModFix/>
          </a:blip>
          <a:srcRect b="0" l="0" r="0" t="0"/>
          <a:stretch/>
        </p:blipFill>
        <p:spPr>
          <a:xfrm>
            <a:off x="0" y="191"/>
            <a:ext cx="2981804" cy="5148072"/>
          </a:xfrm>
          <a:prstGeom prst="rect">
            <a:avLst/>
          </a:prstGeom>
          <a:noFill/>
          <a:ln>
            <a:noFill/>
          </a:ln>
        </p:spPr>
      </p:pic>
      <p:sp>
        <p:nvSpPr>
          <p:cNvPr id="38" name="Google Shape;38;p15"/>
          <p:cNvSpPr txBox="1"/>
          <p:nvPr>
            <p:ph type="title"/>
          </p:nvPr>
        </p:nvSpPr>
        <p:spPr>
          <a:xfrm>
            <a:off x="240030" y="1372692"/>
            <a:ext cx="2653392" cy="830997"/>
          </a:xfrm>
          <a:prstGeom prst="rect">
            <a:avLst/>
          </a:prstGeom>
          <a:noFill/>
          <a:ln>
            <a:noFill/>
          </a:ln>
        </p:spPr>
        <p:txBody>
          <a:bodyPr anchorCtr="0" anchor="t" bIns="45700" lIns="91425" spcFirstLastPara="1" rIns="91425" wrap="square" tIns="45700">
            <a:spAutoFit/>
          </a:bodyPr>
          <a:lstStyle>
            <a:lvl1pPr lvl="0" algn="l">
              <a:lnSpc>
                <a:spcPct val="100000"/>
              </a:lnSpc>
              <a:spcBef>
                <a:spcPts val="0"/>
              </a:spcBef>
              <a:spcAft>
                <a:spcPts val="0"/>
              </a:spcAft>
              <a:buClr>
                <a:schemeClr val="lt1"/>
              </a:buClr>
              <a:buSzPts val="2400"/>
              <a:buFont typeface="Arial Black"/>
              <a:buNone/>
              <a:defRPr sz="2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15"/>
          <p:cNvSpPr txBox="1"/>
          <p:nvPr>
            <p:ph idx="1" type="body"/>
          </p:nvPr>
        </p:nvSpPr>
        <p:spPr>
          <a:xfrm>
            <a:off x="3630706" y="1372691"/>
            <a:ext cx="5091172" cy="325832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500"/>
              <a:buNone/>
              <a:defRPr b="0" sz="1500">
                <a:solidFill>
                  <a:srgbClr val="404040"/>
                </a:solidFill>
              </a:defRPr>
            </a:lvl1pPr>
            <a:lvl2pPr indent="-304800" lvl="1" marL="914400" algn="l">
              <a:lnSpc>
                <a:spcPct val="90000"/>
              </a:lnSpc>
              <a:spcBef>
                <a:spcPts val="1350"/>
              </a:spcBef>
              <a:spcAft>
                <a:spcPts val="0"/>
              </a:spcAft>
              <a:buClr>
                <a:srgbClr val="58626E"/>
              </a:buClr>
              <a:buSzPts val="1200"/>
              <a:buChar char="•"/>
              <a:defRPr sz="1200">
                <a:solidFill>
                  <a:srgbClr val="404040"/>
                </a:solidFill>
              </a:defRPr>
            </a:lvl2pPr>
            <a:lvl3pPr indent="-295275" lvl="2" marL="1371600" algn="l">
              <a:lnSpc>
                <a:spcPct val="90000"/>
              </a:lnSpc>
              <a:spcBef>
                <a:spcPts val="1350"/>
              </a:spcBef>
              <a:spcAft>
                <a:spcPts val="0"/>
              </a:spcAft>
              <a:buClr>
                <a:srgbClr val="58626E"/>
              </a:buClr>
              <a:buSzPts val="1050"/>
              <a:buFont typeface="Arial"/>
              <a:buChar char="•"/>
              <a:defRPr sz="1050">
                <a:solidFill>
                  <a:srgbClr val="404040"/>
                </a:solidFill>
              </a:defRPr>
            </a:lvl3pPr>
            <a:lvl4pPr indent="-314325" lvl="3" marL="1828800" algn="l">
              <a:lnSpc>
                <a:spcPct val="90000"/>
              </a:lnSpc>
              <a:spcBef>
                <a:spcPts val="375"/>
              </a:spcBef>
              <a:spcAft>
                <a:spcPts val="0"/>
              </a:spcAft>
              <a:buSzPts val="1350"/>
              <a:buChar char="•"/>
              <a:defRPr>
                <a:solidFill>
                  <a:schemeClr val="dk1"/>
                </a:solidFill>
              </a:defRPr>
            </a:lvl4pPr>
            <a:lvl5pPr indent="-314325" lvl="4" marL="2286000" algn="l">
              <a:lnSpc>
                <a:spcPct val="90000"/>
              </a:lnSpc>
              <a:spcBef>
                <a:spcPts val="375"/>
              </a:spcBef>
              <a:spcAft>
                <a:spcPts val="0"/>
              </a:spcAft>
              <a:buSzPts val="1350"/>
              <a:buChar char="•"/>
              <a:defRPr>
                <a:solidFill>
                  <a:schemeClr val="dk1"/>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40" name="Google Shape;40;p15"/>
          <p:cNvPicPr preferRelativeResize="0"/>
          <p:nvPr/>
        </p:nvPicPr>
        <p:blipFill rotWithShape="1">
          <a:blip r:embed="rId3">
            <a:alphaModFix/>
          </a:blip>
          <a:srcRect b="0" l="0" r="0" t="0"/>
          <a:stretch/>
        </p:blipFill>
        <p:spPr>
          <a:xfrm>
            <a:off x="6935988" y="374599"/>
            <a:ext cx="1760215" cy="274573"/>
          </a:xfrm>
          <a:prstGeom prst="rect">
            <a:avLst/>
          </a:prstGeom>
          <a:noFill/>
          <a:ln>
            <a:noFill/>
          </a:ln>
        </p:spPr>
      </p:pic>
      <p:pic>
        <p:nvPicPr>
          <p:cNvPr id="41" name="Google Shape;41;p15"/>
          <p:cNvPicPr preferRelativeResize="0"/>
          <p:nvPr/>
        </p:nvPicPr>
        <p:blipFill rotWithShape="1">
          <a:blip r:embed="rId4">
            <a:alphaModFix/>
          </a:blip>
          <a:srcRect b="0" l="0" r="0" t="0"/>
          <a:stretch/>
        </p:blipFill>
        <p:spPr>
          <a:xfrm>
            <a:off x="7286761" y="4706471"/>
            <a:ext cx="1408176" cy="264904"/>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0% Blank" type="blank">
  <p:cSld name="BLANK">
    <p:spTree>
      <p:nvGrpSpPr>
        <p:cNvPr id="564" name="Shape 564"/>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_Title Slide 2">
  <p:cSld name="ST_Title Slide 2">
    <p:spTree>
      <p:nvGrpSpPr>
        <p:cNvPr id="569" name="Shape 569"/>
        <p:cNvGrpSpPr/>
        <p:nvPr/>
      </p:nvGrpSpPr>
      <p:grpSpPr>
        <a:xfrm>
          <a:off x="0" y="0"/>
          <a:ext cx="0" cy="0"/>
          <a:chOff x="0" y="0"/>
          <a:chExt cx="0" cy="0"/>
        </a:xfrm>
      </p:grpSpPr>
      <p:pic>
        <p:nvPicPr>
          <p:cNvPr id="570" name="Google Shape;570;p9"/>
          <p:cNvPicPr preferRelativeResize="0"/>
          <p:nvPr/>
        </p:nvPicPr>
        <p:blipFill rotWithShape="1">
          <a:blip r:embed="rId2">
            <a:alphaModFix/>
          </a:blip>
          <a:srcRect b="0" l="0" r="0" t="0"/>
          <a:stretch/>
        </p:blipFill>
        <p:spPr>
          <a:xfrm>
            <a:off x="1333" y="0"/>
            <a:ext cx="9142223" cy="5148263"/>
          </a:xfrm>
          <a:prstGeom prst="rect">
            <a:avLst/>
          </a:prstGeom>
          <a:noFill/>
          <a:ln>
            <a:noFill/>
          </a:ln>
        </p:spPr>
      </p:pic>
      <p:sp>
        <p:nvSpPr>
          <p:cNvPr id="571" name="Google Shape;571;p9"/>
          <p:cNvSpPr txBox="1"/>
          <p:nvPr>
            <p:ph idx="1" type="body"/>
          </p:nvPr>
        </p:nvSpPr>
        <p:spPr>
          <a:xfrm>
            <a:off x="616744" y="1885363"/>
            <a:ext cx="6797279" cy="74602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2400"/>
              <a:buNone/>
              <a:defRPr b="1" i="0" sz="2400">
                <a:solidFill>
                  <a:srgbClr val="404040"/>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72" name="Google Shape;572;p9"/>
          <p:cNvSpPr txBox="1"/>
          <p:nvPr>
            <p:ph idx="2" type="body"/>
          </p:nvPr>
        </p:nvSpPr>
        <p:spPr>
          <a:xfrm>
            <a:off x="616744" y="2635168"/>
            <a:ext cx="6797279" cy="43326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350"/>
              <a:buNone/>
              <a:defRPr b="0" i="0" sz="1350">
                <a:solidFill>
                  <a:srgbClr val="404040"/>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73" name="Google Shape;573;p9"/>
          <p:cNvSpPr txBox="1"/>
          <p:nvPr>
            <p:ph idx="3" type="body"/>
          </p:nvPr>
        </p:nvSpPr>
        <p:spPr>
          <a:xfrm>
            <a:off x="616744" y="4603558"/>
            <a:ext cx="4128680" cy="196208"/>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750"/>
              </a:spcBef>
              <a:spcAft>
                <a:spcPts val="0"/>
              </a:spcAft>
              <a:buSzPts val="750"/>
              <a:buNone/>
              <a:defRPr sz="750">
                <a:solidFill>
                  <a:schemeClr val="lt1"/>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574" name="Google Shape;574;p9"/>
          <p:cNvPicPr preferRelativeResize="0"/>
          <p:nvPr/>
        </p:nvPicPr>
        <p:blipFill rotWithShape="1">
          <a:blip r:embed="rId3">
            <a:alphaModFix/>
          </a:blip>
          <a:srcRect b="0" l="0" r="0" t="0"/>
          <a:stretch/>
        </p:blipFill>
        <p:spPr>
          <a:xfrm>
            <a:off x="6935988" y="374599"/>
            <a:ext cx="1760215" cy="274573"/>
          </a:xfrm>
          <a:prstGeom prst="rect">
            <a:avLst/>
          </a:prstGeom>
          <a:noFill/>
          <a:ln>
            <a:noFill/>
          </a:ln>
        </p:spPr>
      </p:pic>
      <p:pic>
        <p:nvPicPr>
          <p:cNvPr id="575" name="Google Shape;575;p9"/>
          <p:cNvPicPr preferRelativeResize="0"/>
          <p:nvPr/>
        </p:nvPicPr>
        <p:blipFill rotWithShape="1">
          <a:blip r:embed="rId4">
            <a:alphaModFix/>
          </a:blip>
          <a:srcRect b="0" l="0" r="0" t="0"/>
          <a:stretch/>
        </p:blipFill>
        <p:spPr>
          <a:xfrm>
            <a:off x="422113" y="378799"/>
            <a:ext cx="1408176" cy="264904"/>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_Transition Slide 1">
  <p:cSld name="ST_Transition Slide 1">
    <p:spTree>
      <p:nvGrpSpPr>
        <p:cNvPr id="576" name="Shape 576"/>
        <p:cNvGrpSpPr/>
        <p:nvPr/>
      </p:nvGrpSpPr>
      <p:grpSpPr>
        <a:xfrm>
          <a:off x="0" y="0"/>
          <a:ext cx="0" cy="0"/>
          <a:chOff x="0" y="0"/>
          <a:chExt cx="0" cy="0"/>
        </a:xfrm>
      </p:grpSpPr>
      <p:pic>
        <p:nvPicPr>
          <p:cNvPr id="577" name="Google Shape;577;p10"/>
          <p:cNvPicPr preferRelativeResize="0"/>
          <p:nvPr/>
        </p:nvPicPr>
        <p:blipFill rotWithShape="1">
          <a:blip r:embed="rId2">
            <a:alphaModFix/>
          </a:blip>
          <a:srcRect b="0" l="0" r="0" t="0"/>
          <a:stretch/>
        </p:blipFill>
        <p:spPr>
          <a:xfrm>
            <a:off x="0" y="0"/>
            <a:ext cx="3000375" cy="5158088"/>
          </a:xfrm>
          <a:prstGeom prst="rect">
            <a:avLst/>
          </a:prstGeom>
          <a:noFill/>
          <a:ln>
            <a:noFill/>
          </a:ln>
        </p:spPr>
      </p:pic>
      <p:sp>
        <p:nvSpPr>
          <p:cNvPr id="578" name="Google Shape;578;p10"/>
          <p:cNvSpPr txBox="1"/>
          <p:nvPr>
            <p:ph type="title"/>
          </p:nvPr>
        </p:nvSpPr>
        <p:spPr>
          <a:xfrm>
            <a:off x="180023" y="1689506"/>
            <a:ext cx="2658456" cy="1323439"/>
          </a:xfrm>
          <a:prstGeom prst="rect">
            <a:avLst/>
          </a:prstGeom>
          <a:noFill/>
          <a:ln>
            <a:noFill/>
          </a:ln>
        </p:spPr>
        <p:txBody>
          <a:bodyPr anchorCtr="0" anchor="t" bIns="45700" lIns="91425" spcFirstLastPara="1" rIns="91425" wrap="square" tIns="45700">
            <a:spAutoFit/>
          </a:bodyPr>
          <a:lstStyle>
            <a:lvl1pPr lvl="0" marR="0" rtl="0" algn="l">
              <a:lnSpc>
                <a:spcPct val="100000"/>
              </a:lnSpc>
              <a:spcBef>
                <a:spcPts val="0"/>
              </a:spcBef>
              <a:spcAft>
                <a:spcPts val="0"/>
              </a:spcAft>
              <a:buClr>
                <a:schemeClr val="lt1"/>
              </a:buClr>
              <a:buSzPts val="2000"/>
              <a:buFont typeface="Arial Black"/>
              <a:buNone/>
              <a:defRPr b="1" i="0" sz="2000" u="none" cap="none" strike="noStrike">
                <a:solidFill>
                  <a:schemeClr val="lt1"/>
                </a:solidFill>
                <a:latin typeface="Arial Black"/>
                <a:ea typeface="Arial Black"/>
                <a:cs typeface="Arial Black"/>
                <a:sym typeface="Arial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79" name="Google Shape;579;p10"/>
          <p:cNvSpPr txBox="1"/>
          <p:nvPr>
            <p:ph idx="1" type="body"/>
          </p:nvPr>
        </p:nvSpPr>
        <p:spPr>
          <a:xfrm>
            <a:off x="180022" y="4603558"/>
            <a:ext cx="4128680" cy="196208"/>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750"/>
              </a:spcBef>
              <a:spcAft>
                <a:spcPts val="0"/>
              </a:spcAft>
              <a:buSzPts val="750"/>
              <a:buNone/>
              <a:defRPr sz="750">
                <a:solidFill>
                  <a:schemeClr val="lt1"/>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580" name="Google Shape;580;p10"/>
          <p:cNvPicPr preferRelativeResize="0"/>
          <p:nvPr/>
        </p:nvPicPr>
        <p:blipFill rotWithShape="1">
          <a:blip r:embed="rId3">
            <a:alphaModFix/>
          </a:blip>
          <a:srcRect b="0" l="0" r="0" t="0"/>
          <a:stretch/>
        </p:blipFill>
        <p:spPr>
          <a:xfrm>
            <a:off x="7286761" y="4706471"/>
            <a:ext cx="1408176" cy="264904"/>
          </a:xfrm>
          <a:prstGeom prst="rect">
            <a:avLst/>
          </a:prstGeom>
          <a:noFill/>
          <a:ln>
            <a:noFill/>
          </a:ln>
        </p:spPr>
      </p:pic>
      <p:sp>
        <p:nvSpPr>
          <p:cNvPr id="581" name="Google Shape;581;p10"/>
          <p:cNvSpPr txBox="1"/>
          <p:nvPr>
            <p:ph idx="2" type="body"/>
          </p:nvPr>
        </p:nvSpPr>
        <p:spPr>
          <a:xfrm>
            <a:off x="3630706" y="1372691"/>
            <a:ext cx="5091172" cy="325832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rgbClr val="404040"/>
              </a:buClr>
              <a:buSzPts val="1500"/>
              <a:buNone/>
              <a:defRPr b="0" sz="1500">
                <a:solidFill>
                  <a:srgbClr val="404040"/>
                </a:solidFill>
              </a:defRPr>
            </a:lvl1pPr>
            <a:lvl2pPr indent="-304800" lvl="1" marL="914400" algn="l">
              <a:lnSpc>
                <a:spcPct val="90000"/>
              </a:lnSpc>
              <a:spcBef>
                <a:spcPts val="1350"/>
              </a:spcBef>
              <a:spcAft>
                <a:spcPts val="0"/>
              </a:spcAft>
              <a:buClr>
                <a:srgbClr val="404040"/>
              </a:buClr>
              <a:buSzPts val="1200"/>
              <a:buChar char="•"/>
              <a:defRPr sz="1200">
                <a:solidFill>
                  <a:srgbClr val="404040"/>
                </a:solidFill>
              </a:defRPr>
            </a:lvl2pPr>
            <a:lvl3pPr indent="-295275" lvl="2" marL="1371600" algn="l">
              <a:lnSpc>
                <a:spcPct val="90000"/>
              </a:lnSpc>
              <a:spcBef>
                <a:spcPts val="1350"/>
              </a:spcBef>
              <a:spcAft>
                <a:spcPts val="0"/>
              </a:spcAft>
              <a:buClr>
                <a:srgbClr val="404040"/>
              </a:buClr>
              <a:buSzPts val="1050"/>
              <a:buFont typeface="Arial"/>
              <a:buChar char="•"/>
              <a:defRPr sz="1050">
                <a:solidFill>
                  <a:srgbClr val="404040"/>
                </a:solidFill>
              </a:defRPr>
            </a:lvl3pPr>
            <a:lvl4pPr indent="-314325" lvl="3" marL="1828800" algn="l">
              <a:lnSpc>
                <a:spcPct val="90000"/>
              </a:lnSpc>
              <a:spcBef>
                <a:spcPts val="375"/>
              </a:spcBef>
              <a:spcAft>
                <a:spcPts val="0"/>
              </a:spcAft>
              <a:buSzPts val="1350"/>
              <a:buChar char="•"/>
              <a:defRPr>
                <a:solidFill>
                  <a:schemeClr val="dk1"/>
                </a:solidFill>
              </a:defRPr>
            </a:lvl4pPr>
            <a:lvl5pPr indent="-314325" lvl="4" marL="2286000" algn="l">
              <a:lnSpc>
                <a:spcPct val="90000"/>
              </a:lnSpc>
              <a:spcBef>
                <a:spcPts val="375"/>
              </a:spcBef>
              <a:spcAft>
                <a:spcPts val="0"/>
              </a:spcAft>
              <a:buSzPts val="1350"/>
              <a:buChar char="•"/>
              <a:defRPr>
                <a:solidFill>
                  <a:schemeClr val="dk1"/>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_Red Bar Blank" showMasterSp="0">
  <p:cSld name="ST_Red Bar Blank">
    <p:spTree>
      <p:nvGrpSpPr>
        <p:cNvPr id="582" name="Shape 582"/>
        <p:cNvGrpSpPr/>
        <p:nvPr/>
      </p:nvGrpSpPr>
      <p:grpSpPr>
        <a:xfrm>
          <a:off x="0" y="0"/>
          <a:ext cx="0" cy="0"/>
          <a:chOff x="0" y="0"/>
          <a:chExt cx="0" cy="0"/>
        </a:xfrm>
      </p:grpSpPr>
      <p:sp>
        <p:nvSpPr>
          <p:cNvPr id="583" name="Google Shape;583;p11"/>
          <p:cNvSpPr txBox="1"/>
          <p:nvPr>
            <p:ph idx="1" type="body"/>
          </p:nvPr>
        </p:nvSpPr>
        <p:spPr>
          <a:xfrm>
            <a:off x="280036" y="343394"/>
            <a:ext cx="6490097" cy="51113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2400"/>
              <a:buNone/>
              <a:defRPr b="1" i="0" sz="2400">
                <a:solidFill>
                  <a:srgbClr val="404040"/>
                </a:solidFill>
                <a:latin typeface="Arial Black"/>
                <a:ea typeface="Arial Black"/>
                <a:cs typeface="Arial Black"/>
                <a:sym typeface="Arial Black"/>
              </a:defRPr>
            </a:lvl1pPr>
            <a:lvl2pPr indent="-361950" lvl="1" marL="914400" algn="l">
              <a:lnSpc>
                <a:spcPct val="90000"/>
              </a:lnSpc>
              <a:spcBef>
                <a:spcPts val="375"/>
              </a:spcBef>
              <a:spcAft>
                <a:spcPts val="0"/>
              </a:spcAft>
              <a:buSzPts val="2100"/>
              <a:buChar char="•"/>
              <a:defRPr b="1" i="0" sz="2100">
                <a:latin typeface="Arial Black"/>
                <a:ea typeface="Arial Black"/>
                <a:cs typeface="Arial Black"/>
                <a:sym typeface="Arial Black"/>
              </a:defRPr>
            </a:lvl2pPr>
            <a:lvl3pPr indent="-361950" lvl="2" marL="1371600" algn="l">
              <a:lnSpc>
                <a:spcPct val="90000"/>
              </a:lnSpc>
              <a:spcBef>
                <a:spcPts val="375"/>
              </a:spcBef>
              <a:spcAft>
                <a:spcPts val="0"/>
              </a:spcAft>
              <a:buSzPts val="2100"/>
              <a:buChar char="•"/>
              <a:defRPr b="1" i="0" sz="2100">
                <a:latin typeface="Arial Black"/>
                <a:ea typeface="Arial Black"/>
                <a:cs typeface="Arial Black"/>
                <a:sym typeface="Arial Black"/>
              </a:defRPr>
            </a:lvl3pPr>
            <a:lvl4pPr indent="-361950" lvl="3" marL="1828800" algn="l">
              <a:lnSpc>
                <a:spcPct val="90000"/>
              </a:lnSpc>
              <a:spcBef>
                <a:spcPts val="375"/>
              </a:spcBef>
              <a:spcAft>
                <a:spcPts val="0"/>
              </a:spcAft>
              <a:buSzPts val="2100"/>
              <a:buChar char="•"/>
              <a:defRPr b="1" i="0" sz="2100">
                <a:latin typeface="Arial Black"/>
                <a:ea typeface="Arial Black"/>
                <a:cs typeface="Arial Black"/>
                <a:sym typeface="Arial Black"/>
              </a:defRPr>
            </a:lvl4pPr>
            <a:lvl5pPr indent="-361950" lvl="4" marL="2286000" algn="l">
              <a:lnSpc>
                <a:spcPct val="90000"/>
              </a:lnSpc>
              <a:spcBef>
                <a:spcPts val="375"/>
              </a:spcBef>
              <a:spcAft>
                <a:spcPts val="0"/>
              </a:spcAft>
              <a:buSzPts val="2100"/>
              <a:buChar char="•"/>
              <a:defRPr b="1" i="0" sz="2100">
                <a:latin typeface="Arial Black"/>
                <a:ea typeface="Arial Black"/>
                <a:cs typeface="Arial Black"/>
                <a:sym typeface="Arial Black"/>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84" name="Google Shape;584;p11"/>
          <p:cNvSpPr/>
          <p:nvPr/>
        </p:nvSpPr>
        <p:spPr>
          <a:xfrm flipH="1" rot="10800000">
            <a:off x="-1" y="0"/>
            <a:ext cx="102870" cy="1201261"/>
          </a:xfrm>
          <a:prstGeom prst="rect">
            <a:avLst/>
          </a:prstGeom>
          <a:gradFill>
            <a:gsLst>
              <a:gs pos="0">
                <a:srgbClr val="EC4750">
                  <a:alpha val="784"/>
                </a:srgbClr>
              </a:gs>
              <a:gs pos="76000">
                <a:srgbClr val="E30613"/>
              </a:gs>
              <a:gs pos="100000">
                <a:srgbClr val="E30613"/>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013" u="none" cap="none" strike="noStrike">
              <a:solidFill>
                <a:schemeClr val="lt1"/>
              </a:solidFill>
              <a:latin typeface="Calibri"/>
              <a:ea typeface="Calibri"/>
              <a:cs typeface="Calibri"/>
              <a:sym typeface="Calibri"/>
            </a:endParaRPr>
          </a:p>
        </p:txBody>
      </p:sp>
      <p:pic>
        <p:nvPicPr>
          <p:cNvPr id="585" name="Google Shape;585;p11"/>
          <p:cNvPicPr preferRelativeResize="0"/>
          <p:nvPr/>
        </p:nvPicPr>
        <p:blipFill rotWithShape="1">
          <a:blip r:embed="rId2">
            <a:alphaModFix/>
          </a:blip>
          <a:srcRect b="0" l="0" r="0" t="0"/>
          <a:stretch/>
        </p:blipFill>
        <p:spPr>
          <a:xfrm>
            <a:off x="6935988" y="374599"/>
            <a:ext cx="1760215" cy="274573"/>
          </a:xfrm>
          <a:prstGeom prst="rect">
            <a:avLst/>
          </a:prstGeom>
          <a:noFill/>
          <a:ln>
            <a:noFill/>
          </a:ln>
        </p:spPr>
      </p:pic>
      <p:pic>
        <p:nvPicPr>
          <p:cNvPr id="586" name="Google Shape;586;p11"/>
          <p:cNvPicPr preferRelativeResize="0"/>
          <p:nvPr/>
        </p:nvPicPr>
        <p:blipFill rotWithShape="1">
          <a:blip r:embed="rId3">
            <a:alphaModFix/>
          </a:blip>
          <a:srcRect b="0" l="0" r="0" t="0"/>
          <a:stretch/>
        </p:blipFill>
        <p:spPr>
          <a:xfrm>
            <a:off x="7286761" y="4706471"/>
            <a:ext cx="1408176" cy="264904"/>
          </a:xfrm>
          <a:prstGeom prst="rect">
            <a:avLst/>
          </a:prstGeom>
          <a:noFill/>
          <a:ln>
            <a:noFill/>
          </a:ln>
        </p:spPr>
      </p:pic>
      <p:sp>
        <p:nvSpPr>
          <p:cNvPr id="587" name="Google Shape;587;p11"/>
          <p:cNvSpPr txBox="1"/>
          <p:nvPr>
            <p:ph idx="2" type="body"/>
          </p:nvPr>
        </p:nvSpPr>
        <p:spPr>
          <a:xfrm>
            <a:off x="295143" y="1402511"/>
            <a:ext cx="6474989" cy="249401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rgbClr val="404040"/>
              </a:buClr>
              <a:buSzPts val="1400"/>
              <a:buNone/>
              <a:defRPr b="0" sz="1400">
                <a:solidFill>
                  <a:srgbClr val="404040"/>
                </a:solidFill>
              </a:defRPr>
            </a:lvl1pPr>
            <a:lvl2pPr indent="-304800" lvl="1" marL="914400" algn="l">
              <a:lnSpc>
                <a:spcPct val="90000"/>
              </a:lnSpc>
              <a:spcBef>
                <a:spcPts val="1350"/>
              </a:spcBef>
              <a:spcAft>
                <a:spcPts val="0"/>
              </a:spcAft>
              <a:buClr>
                <a:srgbClr val="404040"/>
              </a:buClr>
              <a:buSzPts val="1200"/>
              <a:buChar char="•"/>
              <a:defRPr sz="1200">
                <a:solidFill>
                  <a:srgbClr val="404040"/>
                </a:solidFill>
              </a:defRPr>
            </a:lvl2pPr>
            <a:lvl3pPr indent="-295275" lvl="2" marL="1371600" algn="l">
              <a:lnSpc>
                <a:spcPct val="90000"/>
              </a:lnSpc>
              <a:spcBef>
                <a:spcPts val="1350"/>
              </a:spcBef>
              <a:spcAft>
                <a:spcPts val="0"/>
              </a:spcAft>
              <a:buClr>
                <a:srgbClr val="58626E"/>
              </a:buClr>
              <a:buSzPts val="1050"/>
              <a:buFont typeface="Arial"/>
              <a:buChar char="•"/>
              <a:defRPr sz="1050">
                <a:solidFill>
                  <a:srgbClr val="1F1F23"/>
                </a:solidFill>
              </a:defRPr>
            </a:lvl3pPr>
            <a:lvl4pPr indent="-314325" lvl="3" marL="1828800" algn="l">
              <a:lnSpc>
                <a:spcPct val="90000"/>
              </a:lnSpc>
              <a:spcBef>
                <a:spcPts val="375"/>
              </a:spcBef>
              <a:spcAft>
                <a:spcPts val="0"/>
              </a:spcAft>
              <a:buSzPts val="1350"/>
              <a:buChar char="•"/>
              <a:defRPr>
                <a:solidFill>
                  <a:schemeClr val="dk1"/>
                </a:solidFill>
              </a:defRPr>
            </a:lvl4pPr>
            <a:lvl5pPr indent="-314325" lvl="4" marL="2286000" algn="l">
              <a:lnSpc>
                <a:spcPct val="90000"/>
              </a:lnSpc>
              <a:spcBef>
                <a:spcPts val="375"/>
              </a:spcBef>
              <a:spcAft>
                <a:spcPts val="0"/>
              </a:spcAft>
              <a:buSzPts val="1350"/>
              <a:buChar char="•"/>
              <a:defRPr>
                <a:solidFill>
                  <a:schemeClr val="dk1"/>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_Title Slide 1">
  <p:cSld name="ST_Title Slide 1">
    <p:spTree>
      <p:nvGrpSpPr>
        <p:cNvPr id="588" name="Shape 588"/>
        <p:cNvGrpSpPr/>
        <p:nvPr/>
      </p:nvGrpSpPr>
      <p:grpSpPr>
        <a:xfrm>
          <a:off x="0" y="0"/>
          <a:ext cx="0" cy="0"/>
          <a:chOff x="0" y="0"/>
          <a:chExt cx="0" cy="0"/>
        </a:xfrm>
      </p:grpSpPr>
      <p:pic>
        <p:nvPicPr>
          <p:cNvPr id="589" name="Google Shape;589;p61"/>
          <p:cNvPicPr preferRelativeResize="0"/>
          <p:nvPr/>
        </p:nvPicPr>
        <p:blipFill rotWithShape="1">
          <a:blip r:embed="rId2">
            <a:alphaModFix/>
          </a:blip>
          <a:srcRect b="0" l="0" r="0" t="0"/>
          <a:stretch/>
        </p:blipFill>
        <p:spPr>
          <a:xfrm>
            <a:off x="0" y="0"/>
            <a:ext cx="9144000" cy="5148263"/>
          </a:xfrm>
          <a:prstGeom prst="rect">
            <a:avLst/>
          </a:prstGeom>
          <a:noFill/>
          <a:ln>
            <a:noFill/>
          </a:ln>
        </p:spPr>
      </p:pic>
      <p:sp>
        <p:nvSpPr>
          <p:cNvPr id="590" name="Google Shape;590;p61"/>
          <p:cNvSpPr txBox="1"/>
          <p:nvPr>
            <p:ph idx="1" type="body"/>
          </p:nvPr>
        </p:nvSpPr>
        <p:spPr>
          <a:xfrm>
            <a:off x="616744" y="1885363"/>
            <a:ext cx="6797279" cy="74602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2400"/>
              <a:buNone/>
              <a:defRPr b="1" i="0" sz="2400">
                <a:solidFill>
                  <a:schemeClr val="lt1"/>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91" name="Google Shape;591;p61"/>
          <p:cNvSpPr txBox="1"/>
          <p:nvPr>
            <p:ph idx="2" type="body"/>
          </p:nvPr>
        </p:nvSpPr>
        <p:spPr>
          <a:xfrm>
            <a:off x="616744" y="2635168"/>
            <a:ext cx="6797279" cy="43326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350"/>
              <a:buNone/>
              <a:defRPr b="0" i="0" sz="1350">
                <a:solidFill>
                  <a:schemeClr val="lt1"/>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92" name="Google Shape;592;p61"/>
          <p:cNvSpPr txBox="1"/>
          <p:nvPr>
            <p:ph idx="3" type="body"/>
          </p:nvPr>
        </p:nvSpPr>
        <p:spPr>
          <a:xfrm>
            <a:off x="616744" y="4603558"/>
            <a:ext cx="4128680" cy="196208"/>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750"/>
              </a:spcBef>
              <a:spcAft>
                <a:spcPts val="0"/>
              </a:spcAft>
              <a:buSzPts val="750"/>
              <a:buNone/>
              <a:defRPr sz="750">
                <a:solidFill>
                  <a:schemeClr val="lt1"/>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593" name="Google Shape;593;p61"/>
          <p:cNvPicPr preferRelativeResize="0"/>
          <p:nvPr/>
        </p:nvPicPr>
        <p:blipFill rotWithShape="1">
          <a:blip r:embed="rId3">
            <a:alphaModFix/>
          </a:blip>
          <a:srcRect b="0" l="0" r="0" t="0"/>
          <a:stretch/>
        </p:blipFill>
        <p:spPr>
          <a:xfrm>
            <a:off x="420719" y="378473"/>
            <a:ext cx="1410964" cy="265555"/>
          </a:xfrm>
          <a:prstGeom prst="rect">
            <a:avLst/>
          </a:prstGeom>
          <a:noFill/>
          <a:ln>
            <a:noFill/>
          </a:ln>
        </p:spPr>
      </p:pic>
      <p:pic>
        <p:nvPicPr>
          <p:cNvPr id="594" name="Google Shape;594;p61"/>
          <p:cNvPicPr preferRelativeResize="0"/>
          <p:nvPr/>
        </p:nvPicPr>
        <p:blipFill rotWithShape="1">
          <a:blip r:embed="rId4">
            <a:alphaModFix/>
          </a:blip>
          <a:srcRect b="0" l="0" r="0" t="0"/>
          <a:stretch/>
        </p:blipFill>
        <p:spPr>
          <a:xfrm>
            <a:off x="6935988" y="374600"/>
            <a:ext cx="1760215" cy="274573"/>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_Title Slide 3">
  <p:cSld name="ST_Title Slide 3">
    <p:spTree>
      <p:nvGrpSpPr>
        <p:cNvPr id="595" name="Shape 595"/>
        <p:cNvGrpSpPr/>
        <p:nvPr/>
      </p:nvGrpSpPr>
      <p:grpSpPr>
        <a:xfrm>
          <a:off x="0" y="0"/>
          <a:ext cx="0" cy="0"/>
          <a:chOff x="0" y="0"/>
          <a:chExt cx="0" cy="0"/>
        </a:xfrm>
      </p:grpSpPr>
      <p:pic>
        <p:nvPicPr>
          <p:cNvPr id="596" name="Google Shape;596;p62"/>
          <p:cNvPicPr preferRelativeResize="0"/>
          <p:nvPr/>
        </p:nvPicPr>
        <p:blipFill rotWithShape="1">
          <a:blip r:embed="rId2">
            <a:alphaModFix/>
          </a:blip>
          <a:srcRect b="0" l="0" r="0" t="0"/>
          <a:stretch/>
        </p:blipFill>
        <p:spPr>
          <a:xfrm>
            <a:off x="667" y="0"/>
            <a:ext cx="9142001" cy="5148138"/>
          </a:xfrm>
          <a:prstGeom prst="rect">
            <a:avLst/>
          </a:prstGeom>
          <a:noFill/>
          <a:ln>
            <a:noFill/>
          </a:ln>
        </p:spPr>
      </p:pic>
      <p:sp>
        <p:nvSpPr>
          <p:cNvPr id="597" name="Google Shape;597;p62"/>
          <p:cNvSpPr txBox="1"/>
          <p:nvPr>
            <p:ph idx="1" type="body"/>
          </p:nvPr>
        </p:nvSpPr>
        <p:spPr>
          <a:xfrm>
            <a:off x="616744" y="1885363"/>
            <a:ext cx="6797279" cy="74602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2400"/>
              <a:buNone/>
              <a:defRPr b="1" i="0" sz="2400">
                <a:solidFill>
                  <a:srgbClr val="404040"/>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98" name="Google Shape;598;p62"/>
          <p:cNvSpPr txBox="1"/>
          <p:nvPr>
            <p:ph idx="2" type="body"/>
          </p:nvPr>
        </p:nvSpPr>
        <p:spPr>
          <a:xfrm>
            <a:off x="616744" y="2635168"/>
            <a:ext cx="6797279" cy="43326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350"/>
              <a:buNone/>
              <a:defRPr b="0" i="0" sz="1350">
                <a:solidFill>
                  <a:srgbClr val="404040"/>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99" name="Google Shape;599;p62"/>
          <p:cNvSpPr txBox="1"/>
          <p:nvPr>
            <p:ph idx="3" type="body"/>
          </p:nvPr>
        </p:nvSpPr>
        <p:spPr>
          <a:xfrm>
            <a:off x="616744" y="4603558"/>
            <a:ext cx="4128680" cy="196208"/>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750"/>
              </a:spcBef>
              <a:spcAft>
                <a:spcPts val="0"/>
              </a:spcAft>
              <a:buSzPts val="750"/>
              <a:buNone/>
              <a:defRPr sz="750">
                <a:solidFill>
                  <a:schemeClr val="lt1"/>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600" name="Google Shape;600;p62"/>
          <p:cNvPicPr preferRelativeResize="0"/>
          <p:nvPr/>
        </p:nvPicPr>
        <p:blipFill rotWithShape="1">
          <a:blip r:embed="rId3">
            <a:alphaModFix/>
          </a:blip>
          <a:srcRect b="0" l="0" r="0" t="0"/>
          <a:stretch/>
        </p:blipFill>
        <p:spPr>
          <a:xfrm>
            <a:off x="6935988" y="374599"/>
            <a:ext cx="1760215" cy="274573"/>
          </a:xfrm>
          <a:prstGeom prst="rect">
            <a:avLst/>
          </a:prstGeom>
          <a:noFill/>
          <a:ln>
            <a:noFill/>
          </a:ln>
        </p:spPr>
      </p:pic>
      <p:pic>
        <p:nvPicPr>
          <p:cNvPr id="601" name="Google Shape;601;p62"/>
          <p:cNvPicPr preferRelativeResize="0"/>
          <p:nvPr/>
        </p:nvPicPr>
        <p:blipFill rotWithShape="1">
          <a:blip r:embed="rId4">
            <a:alphaModFix/>
          </a:blip>
          <a:srcRect b="0" l="0" r="0" t="0"/>
          <a:stretch/>
        </p:blipFill>
        <p:spPr>
          <a:xfrm>
            <a:off x="422113" y="378799"/>
            <a:ext cx="1408176" cy="264904"/>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_Transition Slide 2">
  <p:cSld name="ST_Transition Slide 2">
    <p:spTree>
      <p:nvGrpSpPr>
        <p:cNvPr id="602" name="Shape 602"/>
        <p:cNvGrpSpPr/>
        <p:nvPr/>
      </p:nvGrpSpPr>
      <p:grpSpPr>
        <a:xfrm>
          <a:off x="0" y="0"/>
          <a:ext cx="0" cy="0"/>
          <a:chOff x="0" y="0"/>
          <a:chExt cx="0" cy="0"/>
        </a:xfrm>
      </p:grpSpPr>
      <p:pic>
        <p:nvPicPr>
          <p:cNvPr id="603" name="Google Shape;603;p63"/>
          <p:cNvPicPr preferRelativeResize="0"/>
          <p:nvPr/>
        </p:nvPicPr>
        <p:blipFill rotWithShape="1">
          <a:blip r:embed="rId2">
            <a:alphaModFix/>
          </a:blip>
          <a:srcRect b="0" l="0" r="0" t="0"/>
          <a:stretch/>
        </p:blipFill>
        <p:spPr>
          <a:xfrm>
            <a:off x="0" y="212"/>
            <a:ext cx="3000375" cy="5151422"/>
          </a:xfrm>
          <a:prstGeom prst="rect">
            <a:avLst/>
          </a:prstGeom>
          <a:noFill/>
          <a:ln>
            <a:noFill/>
          </a:ln>
        </p:spPr>
      </p:pic>
      <p:sp>
        <p:nvSpPr>
          <p:cNvPr id="604" name="Google Shape;604;p63"/>
          <p:cNvSpPr txBox="1"/>
          <p:nvPr>
            <p:ph type="title"/>
          </p:nvPr>
        </p:nvSpPr>
        <p:spPr>
          <a:xfrm>
            <a:off x="180023" y="1689506"/>
            <a:ext cx="2658456" cy="1323439"/>
          </a:xfrm>
          <a:prstGeom prst="rect">
            <a:avLst/>
          </a:prstGeom>
          <a:noFill/>
          <a:ln>
            <a:noFill/>
          </a:ln>
        </p:spPr>
        <p:txBody>
          <a:bodyPr anchorCtr="0" anchor="t" bIns="45700" lIns="91425" spcFirstLastPara="1" rIns="91425" wrap="square" tIns="45700">
            <a:spAutoFit/>
          </a:bodyPr>
          <a:lstStyle>
            <a:lvl1pPr lvl="0" marR="0" rtl="0" algn="l">
              <a:lnSpc>
                <a:spcPct val="100000"/>
              </a:lnSpc>
              <a:spcBef>
                <a:spcPts val="0"/>
              </a:spcBef>
              <a:spcAft>
                <a:spcPts val="0"/>
              </a:spcAft>
              <a:buClr>
                <a:schemeClr val="lt1"/>
              </a:buClr>
              <a:buSzPts val="2000"/>
              <a:buFont typeface="Arial Black"/>
              <a:buNone/>
              <a:defRPr b="1" i="0" sz="2000" u="none" cap="none" strike="noStrike">
                <a:solidFill>
                  <a:schemeClr val="lt1"/>
                </a:solidFill>
                <a:latin typeface="Arial Black"/>
                <a:ea typeface="Arial Black"/>
                <a:cs typeface="Arial Black"/>
                <a:sym typeface="Arial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05" name="Google Shape;605;p63"/>
          <p:cNvSpPr txBox="1"/>
          <p:nvPr>
            <p:ph idx="1" type="body"/>
          </p:nvPr>
        </p:nvSpPr>
        <p:spPr>
          <a:xfrm>
            <a:off x="180022" y="4603558"/>
            <a:ext cx="4128680" cy="196208"/>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750"/>
              </a:spcBef>
              <a:spcAft>
                <a:spcPts val="0"/>
              </a:spcAft>
              <a:buSzPts val="750"/>
              <a:buNone/>
              <a:defRPr sz="750">
                <a:solidFill>
                  <a:schemeClr val="lt1"/>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606" name="Google Shape;606;p63"/>
          <p:cNvPicPr preferRelativeResize="0"/>
          <p:nvPr/>
        </p:nvPicPr>
        <p:blipFill rotWithShape="1">
          <a:blip r:embed="rId3">
            <a:alphaModFix/>
          </a:blip>
          <a:srcRect b="0" l="0" r="0" t="0"/>
          <a:stretch/>
        </p:blipFill>
        <p:spPr>
          <a:xfrm>
            <a:off x="7286761" y="4706471"/>
            <a:ext cx="1408176" cy="264904"/>
          </a:xfrm>
          <a:prstGeom prst="rect">
            <a:avLst/>
          </a:prstGeom>
          <a:noFill/>
          <a:ln>
            <a:noFill/>
          </a:ln>
        </p:spPr>
      </p:pic>
      <p:sp>
        <p:nvSpPr>
          <p:cNvPr id="607" name="Google Shape;607;p63"/>
          <p:cNvSpPr txBox="1"/>
          <p:nvPr>
            <p:ph idx="2" type="body"/>
          </p:nvPr>
        </p:nvSpPr>
        <p:spPr>
          <a:xfrm>
            <a:off x="3630706" y="1372691"/>
            <a:ext cx="5091172" cy="325832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rgbClr val="404040"/>
              </a:buClr>
              <a:buSzPts val="1500"/>
              <a:buNone/>
              <a:defRPr b="0" sz="1500">
                <a:solidFill>
                  <a:srgbClr val="404040"/>
                </a:solidFill>
              </a:defRPr>
            </a:lvl1pPr>
            <a:lvl2pPr indent="-304800" lvl="1" marL="914400" algn="l">
              <a:lnSpc>
                <a:spcPct val="90000"/>
              </a:lnSpc>
              <a:spcBef>
                <a:spcPts val="1350"/>
              </a:spcBef>
              <a:spcAft>
                <a:spcPts val="0"/>
              </a:spcAft>
              <a:buClr>
                <a:srgbClr val="404040"/>
              </a:buClr>
              <a:buSzPts val="1200"/>
              <a:buChar char="•"/>
              <a:defRPr sz="1200">
                <a:solidFill>
                  <a:srgbClr val="404040"/>
                </a:solidFill>
              </a:defRPr>
            </a:lvl2pPr>
            <a:lvl3pPr indent="-295275" lvl="2" marL="1371600" algn="l">
              <a:lnSpc>
                <a:spcPct val="90000"/>
              </a:lnSpc>
              <a:spcBef>
                <a:spcPts val="1350"/>
              </a:spcBef>
              <a:spcAft>
                <a:spcPts val="0"/>
              </a:spcAft>
              <a:buClr>
                <a:srgbClr val="404040"/>
              </a:buClr>
              <a:buSzPts val="1050"/>
              <a:buFont typeface="Arial"/>
              <a:buChar char="•"/>
              <a:defRPr sz="1050">
                <a:solidFill>
                  <a:srgbClr val="404040"/>
                </a:solidFill>
              </a:defRPr>
            </a:lvl3pPr>
            <a:lvl4pPr indent="-314325" lvl="3" marL="1828800" algn="l">
              <a:lnSpc>
                <a:spcPct val="90000"/>
              </a:lnSpc>
              <a:spcBef>
                <a:spcPts val="375"/>
              </a:spcBef>
              <a:spcAft>
                <a:spcPts val="0"/>
              </a:spcAft>
              <a:buSzPts val="1350"/>
              <a:buChar char="•"/>
              <a:defRPr>
                <a:solidFill>
                  <a:schemeClr val="dk1"/>
                </a:solidFill>
              </a:defRPr>
            </a:lvl4pPr>
            <a:lvl5pPr indent="-314325" lvl="4" marL="2286000" algn="l">
              <a:lnSpc>
                <a:spcPct val="90000"/>
              </a:lnSpc>
              <a:spcBef>
                <a:spcPts val="375"/>
              </a:spcBef>
              <a:spcAft>
                <a:spcPts val="0"/>
              </a:spcAft>
              <a:buSzPts val="1350"/>
              <a:buChar char="•"/>
              <a:defRPr>
                <a:solidFill>
                  <a:schemeClr val="dk1"/>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T_Red Bar Blank" showMasterSp="0">
  <p:cSld name="1_ST_Red Bar Blank">
    <p:spTree>
      <p:nvGrpSpPr>
        <p:cNvPr id="608" name="Shape 608"/>
        <p:cNvGrpSpPr/>
        <p:nvPr/>
      </p:nvGrpSpPr>
      <p:grpSpPr>
        <a:xfrm>
          <a:off x="0" y="0"/>
          <a:ext cx="0" cy="0"/>
          <a:chOff x="0" y="0"/>
          <a:chExt cx="0" cy="0"/>
        </a:xfrm>
      </p:grpSpPr>
      <p:sp>
        <p:nvSpPr>
          <p:cNvPr id="609" name="Google Shape;609;p64"/>
          <p:cNvSpPr txBox="1"/>
          <p:nvPr>
            <p:ph idx="1" type="body"/>
          </p:nvPr>
        </p:nvSpPr>
        <p:spPr>
          <a:xfrm>
            <a:off x="280036" y="343394"/>
            <a:ext cx="6490097" cy="51113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rgbClr val="404040"/>
              </a:buClr>
              <a:buSzPts val="2400"/>
              <a:buNone/>
              <a:defRPr b="1" i="0" sz="2400">
                <a:solidFill>
                  <a:srgbClr val="404040"/>
                </a:solidFill>
                <a:latin typeface="Arial Black"/>
                <a:ea typeface="Arial Black"/>
                <a:cs typeface="Arial Black"/>
                <a:sym typeface="Arial Black"/>
              </a:defRPr>
            </a:lvl1pPr>
            <a:lvl2pPr indent="-361950" lvl="1" marL="914400" algn="l">
              <a:lnSpc>
                <a:spcPct val="90000"/>
              </a:lnSpc>
              <a:spcBef>
                <a:spcPts val="375"/>
              </a:spcBef>
              <a:spcAft>
                <a:spcPts val="0"/>
              </a:spcAft>
              <a:buSzPts val="2100"/>
              <a:buChar char="•"/>
              <a:defRPr b="1" i="0" sz="2100">
                <a:latin typeface="Arial Black"/>
                <a:ea typeface="Arial Black"/>
                <a:cs typeface="Arial Black"/>
                <a:sym typeface="Arial Black"/>
              </a:defRPr>
            </a:lvl2pPr>
            <a:lvl3pPr indent="-361950" lvl="2" marL="1371600" algn="l">
              <a:lnSpc>
                <a:spcPct val="90000"/>
              </a:lnSpc>
              <a:spcBef>
                <a:spcPts val="375"/>
              </a:spcBef>
              <a:spcAft>
                <a:spcPts val="0"/>
              </a:spcAft>
              <a:buSzPts val="2100"/>
              <a:buChar char="•"/>
              <a:defRPr b="1" i="0" sz="2100">
                <a:latin typeface="Arial Black"/>
                <a:ea typeface="Arial Black"/>
                <a:cs typeface="Arial Black"/>
                <a:sym typeface="Arial Black"/>
              </a:defRPr>
            </a:lvl3pPr>
            <a:lvl4pPr indent="-361950" lvl="3" marL="1828800" algn="l">
              <a:lnSpc>
                <a:spcPct val="90000"/>
              </a:lnSpc>
              <a:spcBef>
                <a:spcPts val="375"/>
              </a:spcBef>
              <a:spcAft>
                <a:spcPts val="0"/>
              </a:spcAft>
              <a:buSzPts val="2100"/>
              <a:buChar char="•"/>
              <a:defRPr b="1" i="0" sz="2100">
                <a:latin typeface="Arial Black"/>
                <a:ea typeface="Arial Black"/>
                <a:cs typeface="Arial Black"/>
                <a:sym typeface="Arial Black"/>
              </a:defRPr>
            </a:lvl4pPr>
            <a:lvl5pPr indent="-361950" lvl="4" marL="2286000" algn="l">
              <a:lnSpc>
                <a:spcPct val="90000"/>
              </a:lnSpc>
              <a:spcBef>
                <a:spcPts val="375"/>
              </a:spcBef>
              <a:spcAft>
                <a:spcPts val="0"/>
              </a:spcAft>
              <a:buSzPts val="2100"/>
              <a:buChar char="•"/>
              <a:defRPr b="1" i="0" sz="2100">
                <a:latin typeface="Arial Black"/>
                <a:ea typeface="Arial Black"/>
                <a:cs typeface="Arial Black"/>
                <a:sym typeface="Arial Black"/>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10" name="Google Shape;610;p64"/>
          <p:cNvSpPr/>
          <p:nvPr/>
        </p:nvSpPr>
        <p:spPr>
          <a:xfrm flipH="1" rot="10800000">
            <a:off x="-1" y="0"/>
            <a:ext cx="102870" cy="1201261"/>
          </a:xfrm>
          <a:prstGeom prst="rect">
            <a:avLst/>
          </a:prstGeom>
          <a:gradFill>
            <a:gsLst>
              <a:gs pos="0">
                <a:srgbClr val="EC4750">
                  <a:alpha val="784"/>
                </a:srgbClr>
              </a:gs>
              <a:gs pos="76000">
                <a:srgbClr val="E30613"/>
              </a:gs>
              <a:gs pos="100000">
                <a:srgbClr val="E30613"/>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611" name="Google Shape;611;p64"/>
          <p:cNvSpPr txBox="1"/>
          <p:nvPr>
            <p:ph type="title"/>
          </p:nvPr>
        </p:nvSpPr>
        <p:spPr>
          <a:xfrm>
            <a:off x="280036" y="1306135"/>
            <a:ext cx="4012294" cy="785351"/>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404040"/>
              </a:buClr>
              <a:buSzPts val="2000"/>
              <a:buFont typeface="Arial Black"/>
              <a:buNone/>
              <a:defRPr b="1" i="0" sz="2000" u="none" cap="none" strike="noStrike">
                <a:solidFill>
                  <a:srgbClr val="404040"/>
                </a:solidFill>
                <a:latin typeface="Arial Black"/>
                <a:ea typeface="Arial Black"/>
                <a:cs typeface="Arial Black"/>
                <a:sym typeface="Arial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12" name="Google Shape;612;p64"/>
          <p:cNvSpPr txBox="1"/>
          <p:nvPr>
            <p:ph idx="2" type="body"/>
          </p:nvPr>
        </p:nvSpPr>
        <p:spPr>
          <a:xfrm>
            <a:off x="282179" y="2313142"/>
            <a:ext cx="4008705" cy="1623521"/>
          </a:xfrm>
          <a:prstGeom prst="rect">
            <a:avLst/>
          </a:prstGeom>
          <a:noFill/>
          <a:ln>
            <a:noFill/>
          </a:ln>
        </p:spPr>
        <p:txBody>
          <a:bodyPr anchorCtr="0" anchor="t" bIns="45700" lIns="91425" spcFirstLastPara="1" rIns="91425" wrap="square" tIns="45700">
            <a:spAutoFit/>
          </a:bodyPr>
          <a:lstStyle>
            <a:lvl1pPr indent="-314325" lvl="0" marL="457200" algn="l">
              <a:lnSpc>
                <a:spcPct val="100000"/>
              </a:lnSpc>
              <a:spcBef>
                <a:spcPts val="750"/>
              </a:spcBef>
              <a:spcAft>
                <a:spcPts val="0"/>
              </a:spcAft>
              <a:buClr>
                <a:srgbClr val="404040"/>
              </a:buClr>
              <a:buSzPts val="1350"/>
              <a:buChar char="•"/>
              <a:defRPr sz="1350">
                <a:solidFill>
                  <a:srgbClr val="404040"/>
                </a:solidFill>
              </a:defRPr>
            </a:lvl1pPr>
            <a:lvl2pPr indent="-304800" lvl="1" marL="914400" algn="l">
              <a:lnSpc>
                <a:spcPct val="100000"/>
              </a:lnSpc>
              <a:spcBef>
                <a:spcPts val="375"/>
              </a:spcBef>
              <a:spcAft>
                <a:spcPts val="0"/>
              </a:spcAft>
              <a:buClr>
                <a:srgbClr val="404040"/>
              </a:buClr>
              <a:buSzPts val="1200"/>
              <a:buChar char="•"/>
              <a:defRPr sz="1200">
                <a:solidFill>
                  <a:srgbClr val="404040"/>
                </a:solidFill>
              </a:defRPr>
            </a:lvl2pPr>
            <a:lvl3pPr indent="-295275" lvl="2" marL="1371600" algn="l">
              <a:lnSpc>
                <a:spcPct val="100000"/>
              </a:lnSpc>
              <a:spcBef>
                <a:spcPts val="375"/>
              </a:spcBef>
              <a:spcAft>
                <a:spcPts val="0"/>
              </a:spcAft>
              <a:buClr>
                <a:srgbClr val="404040"/>
              </a:buClr>
              <a:buSzPts val="1050"/>
              <a:buChar char="•"/>
              <a:defRPr sz="1050">
                <a:solidFill>
                  <a:srgbClr val="404040"/>
                </a:solidFill>
              </a:defRPr>
            </a:lvl3pPr>
            <a:lvl4pPr indent="-285750" lvl="3" marL="1828800" algn="l">
              <a:lnSpc>
                <a:spcPct val="100000"/>
              </a:lnSpc>
              <a:spcBef>
                <a:spcPts val="375"/>
              </a:spcBef>
              <a:spcAft>
                <a:spcPts val="0"/>
              </a:spcAft>
              <a:buClr>
                <a:srgbClr val="404040"/>
              </a:buClr>
              <a:buSzPts val="900"/>
              <a:buChar char="•"/>
              <a:defRPr sz="900">
                <a:solidFill>
                  <a:srgbClr val="404040"/>
                </a:solidFill>
              </a:defRPr>
            </a:lvl4pPr>
            <a:lvl5pPr indent="-276225" lvl="4" marL="2286000" algn="l">
              <a:lnSpc>
                <a:spcPct val="100000"/>
              </a:lnSpc>
              <a:spcBef>
                <a:spcPts val="375"/>
              </a:spcBef>
              <a:spcAft>
                <a:spcPts val="0"/>
              </a:spcAft>
              <a:buClr>
                <a:srgbClr val="404040"/>
              </a:buClr>
              <a:buSzPts val="750"/>
              <a:buChar char="•"/>
              <a:defRPr sz="750">
                <a:solidFill>
                  <a:srgbClr val="404040"/>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613" name="Google Shape;613;p64"/>
          <p:cNvPicPr preferRelativeResize="0"/>
          <p:nvPr/>
        </p:nvPicPr>
        <p:blipFill rotWithShape="1">
          <a:blip r:embed="rId2">
            <a:alphaModFix/>
          </a:blip>
          <a:srcRect b="0" l="0" r="0" t="0"/>
          <a:stretch/>
        </p:blipFill>
        <p:spPr>
          <a:xfrm>
            <a:off x="6935988" y="374599"/>
            <a:ext cx="1760215" cy="274573"/>
          </a:xfrm>
          <a:prstGeom prst="rect">
            <a:avLst/>
          </a:prstGeom>
          <a:noFill/>
          <a:ln>
            <a:noFill/>
          </a:ln>
        </p:spPr>
      </p:pic>
      <p:pic>
        <p:nvPicPr>
          <p:cNvPr id="614" name="Google Shape;614;p64"/>
          <p:cNvPicPr preferRelativeResize="0"/>
          <p:nvPr/>
        </p:nvPicPr>
        <p:blipFill rotWithShape="1">
          <a:blip r:embed="rId3">
            <a:alphaModFix/>
          </a:blip>
          <a:srcRect b="0" l="0" r="0" t="0"/>
          <a:stretch/>
        </p:blipFill>
        <p:spPr>
          <a:xfrm>
            <a:off x="7286761" y="4706471"/>
            <a:ext cx="1408176" cy="264904"/>
          </a:xfrm>
          <a:prstGeom prst="rect">
            <a:avLst/>
          </a:prstGeom>
          <a:noFill/>
          <a:ln>
            <a:noFill/>
          </a:ln>
        </p:spPr>
      </p:pic>
      <p:sp>
        <p:nvSpPr>
          <p:cNvPr id="615" name="Google Shape;615;p64"/>
          <p:cNvSpPr txBox="1"/>
          <p:nvPr/>
        </p:nvSpPr>
        <p:spPr>
          <a:xfrm>
            <a:off x="4573066" y="1306135"/>
            <a:ext cx="4012294" cy="78535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04040"/>
              </a:buClr>
              <a:buSzPts val="2000"/>
              <a:buFont typeface="Arial Black"/>
              <a:buNone/>
            </a:pPr>
            <a:r>
              <a:rPr b="1" i="0" lang="en-US" sz="2000">
                <a:solidFill>
                  <a:srgbClr val="404040"/>
                </a:solidFill>
                <a:latin typeface="Arial Black"/>
                <a:ea typeface="Arial Black"/>
                <a:cs typeface="Arial Black"/>
                <a:sym typeface="Arial Black"/>
              </a:rPr>
              <a:t>This is a content page in 2-column layout, title font is Arial Black in 20pt</a:t>
            </a:r>
            <a:endParaRPr b="1" i="0" sz="2000">
              <a:solidFill>
                <a:srgbClr val="404040"/>
              </a:solidFill>
              <a:latin typeface="Arial Black"/>
              <a:ea typeface="Arial Black"/>
              <a:cs typeface="Arial Black"/>
              <a:sym typeface="Arial Black"/>
            </a:endParaRPr>
          </a:p>
        </p:txBody>
      </p:sp>
      <p:sp>
        <p:nvSpPr>
          <p:cNvPr id="616" name="Google Shape;616;p64"/>
          <p:cNvSpPr txBox="1"/>
          <p:nvPr>
            <p:ph idx="3" type="body"/>
          </p:nvPr>
        </p:nvSpPr>
        <p:spPr>
          <a:xfrm>
            <a:off x="4575209" y="2313142"/>
            <a:ext cx="4008705" cy="1623521"/>
          </a:xfrm>
          <a:prstGeom prst="rect">
            <a:avLst/>
          </a:prstGeom>
          <a:noFill/>
          <a:ln>
            <a:noFill/>
          </a:ln>
        </p:spPr>
        <p:txBody>
          <a:bodyPr anchorCtr="0" anchor="t" bIns="45700" lIns="91425" spcFirstLastPara="1" rIns="91425" wrap="square" tIns="45700">
            <a:spAutoFit/>
          </a:bodyPr>
          <a:lstStyle>
            <a:lvl1pPr indent="-314325" lvl="0" marL="457200" algn="l">
              <a:lnSpc>
                <a:spcPct val="100000"/>
              </a:lnSpc>
              <a:spcBef>
                <a:spcPts val="750"/>
              </a:spcBef>
              <a:spcAft>
                <a:spcPts val="0"/>
              </a:spcAft>
              <a:buClr>
                <a:srgbClr val="404040"/>
              </a:buClr>
              <a:buSzPts val="1350"/>
              <a:buChar char="•"/>
              <a:defRPr sz="1350">
                <a:solidFill>
                  <a:srgbClr val="404040"/>
                </a:solidFill>
              </a:defRPr>
            </a:lvl1pPr>
            <a:lvl2pPr indent="-304800" lvl="1" marL="914400" algn="l">
              <a:lnSpc>
                <a:spcPct val="100000"/>
              </a:lnSpc>
              <a:spcBef>
                <a:spcPts val="375"/>
              </a:spcBef>
              <a:spcAft>
                <a:spcPts val="0"/>
              </a:spcAft>
              <a:buClr>
                <a:srgbClr val="404040"/>
              </a:buClr>
              <a:buSzPts val="1200"/>
              <a:buChar char="•"/>
              <a:defRPr sz="1200">
                <a:solidFill>
                  <a:srgbClr val="404040"/>
                </a:solidFill>
              </a:defRPr>
            </a:lvl2pPr>
            <a:lvl3pPr indent="-295275" lvl="2" marL="1371600" algn="l">
              <a:lnSpc>
                <a:spcPct val="100000"/>
              </a:lnSpc>
              <a:spcBef>
                <a:spcPts val="375"/>
              </a:spcBef>
              <a:spcAft>
                <a:spcPts val="0"/>
              </a:spcAft>
              <a:buClr>
                <a:srgbClr val="404040"/>
              </a:buClr>
              <a:buSzPts val="1050"/>
              <a:buChar char="•"/>
              <a:defRPr sz="1050">
                <a:solidFill>
                  <a:srgbClr val="404040"/>
                </a:solidFill>
              </a:defRPr>
            </a:lvl3pPr>
            <a:lvl4pPr indent="-285750" lvl="3" marL="1828800" algn="l">
              <a:lnSpc>
                <a:spcPct val="100000"/>
              </a:lnSpc>
              <a:spcBef>
                <a:spcPts val="375"/>
              </a:spcBef>
              <a:spcAft>
                <a:spcPts val="0"/>
              </a:spcAft>
              <a:buClr>
                <a:srgbClr val="404040"/>
              </a:buClr>
              <a:buSzPts val="900"/>
              <a:buChar char="•"/>
              <a:defRPr sz="900">
                <a:solidFill>
                  <a:srgbClr val="404040"/>
                </a:solidFill>
              </a:defRPr>
            </a:lvl4pPr>
            <a:lvl5pPr indent="-276225" lvl="4" marL="2286000" algn="l">
              <a:lnSpc>
                <a:spcPct val="100000"/>
              </a:lnSpc>
              <a:spcBef>
                <a:spcPts val="375"/>
              </a:spcBef>
              <a:spcAft>
                <a:spcPts val="0"/>
              </a:spcAft>
              <a:buClr>
                <a:srgbClr val="404040"/>
              </a:buClr>
              <a:buSzPts val="750"/>
              <a:buChar char="•"/>
              <a:defRPr sz="750">
                <a:solidFill>
                  <a:srgbClr val="404040"/>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UP Slide - Gray">
  <p:cSld name="5UP Slide - Gray">
    <p:spTree>
      <p:nvGrpSpPr>
        <p:cNvPr id="42" name="Shape 42"/>
        <p:cNvGrpSpPr/>
        <p:nvPr/>
      </p:nvGrpSpPr>
      <p:grpSpPr>
        <a:xfrm>
          <a:off x="0" y="0"/>
          <a:ext cx="0" cy="0"/>
          <a:chOff x="0" y="0"/>
          <a:chExt cx="0" cy="0"/>
        </a:xfrm>
      </p:grpSpPr>
      <p:pic>
        <p:nvPicPr>
          <p:cNvPr id="43" name="Google Shape;43;p16"/>
          <p:cNvPicPr preferRelativeResize="0"/>
          <p:nvPr/>
        </p:nvPicPr>
        <p:blipFill rotWithShape="1">
          <a:blip r:embed="rId2">
            <a:alphaModFix/>
          </a:blip>
          <a:srcRect b="0" l="0" r="0" t="0"/>
          <a:stretch/>
        </p:blipFill>
        <p:spPr>
          <a:xfrm>
            <a:off x="0" y="2574131"/>
            <a:ext cx="9144000" cy="342900"/>
          </a:xfrm>
          <a:prstGeom prst="rect">
            <a:avLst/>
          </a:prstGeom>
          <a:noFill/>
          <a:ln>
            <a:noFill/>
          </a:ln>
        </p:spPr>
      </p:pic>
      <p:sp>
        <p:nvSpPr>
          <p:cNvPr id="44" name="Google Shape;44;p16"/>
          <p:cNvSpPr/>
          <p:nvPr>
            <p:ph idx="2" type="pic"/>
          </p:nvPr>
        </p:nvSpPr>
        <p:spPr>
          <a:xfrm>
            <a:off x="5872" y="1123681"/>
            <a:ext cx="1817370" cy="1441514"/>
          </a:xfrm>
          <a:prstGeom prst="rect">
            <a:avLst/>
          </a:prstGeom>
          <a:noFill/>
          <a:ln>
            <a:noFill/>
          </a:ln>
        </p:spPr>
      </p:sp>
      <p:sp>
        <p:nvSpPr>
          <p:cNvPr id="45" name="Google Shape;45;p16"/>
          <p:cNvSpPr/>
          <p:nvPr>
            <p:ph idx="3" type="pic"/>
          </p:nvPr>
        </p:nvSpPr>
        <p:spPr>
          <a:xfrm>
            <a:off x="1833338" y="1123681"/>
            <a:ext cx="1817370" cy="1441514"/>
          </a:xfrm>
          <a:prstGeom prst="rect">
            <a:avLst/>
          </a:prstGeom>
          <a:noFill/>
          <a:ln>
            <a:noFill/>
          </a:ln>
        </p:spPr>
      </p:sp>
      <p:sp>
        <p:nvSpPr>
          <p:cNvPr id="46" name="Google Shape;46;p16"/>
          <p:cNvSpPr/>
          <p:nvPr>
            <p:ph idx="4" type="pic"/>
          </p:nvPr>
        </p:nvSpPr>
        <p:spPr>
          <a:xfrm>
            <a:off x="3660805" y="1123681"/>
            <a:ext cx="1817370" cy="1441514"/>
          </a:xfrm>
          <a:prstGeom prst="rect">
            <a:avLst/>
          </a:prstGeom>
          <a:noFill/>
          <a:ln>
            <a:noFill/>
          </a:ln>
        </p:spPr>
      </p:sp>
      <p:sp>
        <p:nvSpPr>
          <p:cNvPr id="47" name="Google Shape;47;p16"/>
          <p:cNvSpPr/>
          <p:nvPr>
            <p:ph idx="5" type="pic"/>
          </p:nvPr>
        </p:nvSpPr>
        <p:spPr>
          <a:xfrm>
            <a:off x="5488271" y="1123681"/>
            <a:ext cx="1817370" cy="1441514"/>
          </a:xfrm>
          <a:prstGeom prst="rect">
            <a:avLst/>
          </a:prstGeom>
          <a:noFill/>
          <a:ln>
            <a:noFill/>
          </a:ln>
        </p:spPr>
      </p:sp>
      <p:sp>
        <p:nvSpPr>
          <p:cNvPr id="48" name="Google Shape;48;p16"/>
          <p:cNvSpPr/>
          <p:nvPr>
            <p:ph idx="6" type="pic"/>
          </p:nvPr>
        </p:nvSpPr>
        <p:spPr>
          <a:xfrm>
            <a:off x="7315739" y="1123681"/>
            <a:ext cx="1817370" cy="1441514"/>
          </a:xfrm>
          <a:prstGeom prst="rect">
            <a:avLst/>
          </a:prstGeom>
          <a:noFill/>
          <a:ln>
            <a:noFill/>
          </a:ln>
        </p:spPr>
      </p:sp>
      <p:sp>
        <p:nvSpPr>
          <p:cNvPr id="49" name="Google Shape;49;p16"/>
          <p:cNvSpPr txBox="1"/>
          <p:nvPr>
            <p:ph idx="1" type="body"/>
          </p:nvPr>
        </p:nvSpPr>
        <p:spPr>
          <a:xfrm>
            <a:off x="280036" y="343394"/>
            <a:ext cx="6490097" cy="51113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2100"/>
              <a:buNone/>
              <a:defRPr b="1" i="0" sz="2100">
                <a:solidFill>
                  <a:srgbClr val="404040"/>
                </a:solidFill>
                <a:latin typeface="Arial Black"/>
                <a:ea typeface="Arial Black"/>
                <a:cs typeface="Arial Black"/>
                <a:sym typeface="Arial Black"/>
              </a:defRPr>
            </a:lvl1pPr>
            <a:lvl2pPr indent="-361950" lvl="1" marL="914400" algn="l">
              <a:lnSpc>
                <a:spcPct val="90000"/>
              </a:lnSpc>
              <a:spcBef>
                <a:spcPts val="375"/>
              </a:spcBef>
              <a:spcAft>
                <a:spcPts val="0"/>
              </a:spcAft>
              <a:buSzPts val="2100"/>
              <a:buChar char="•"/>
              <a:defRPr b="1" i="0" sz="2100">
                <a:latin typeface="Arial Black"/>
                <a:ea typeface="Arial Black"/>
                <a:cs typeface="Arial Black"/>
                <a:sym typeface="Arial Black"/>
              </a:defRPr>
            </a:lvl2pPr>
            <a:lvl3pPr indent="-361950" lvl="2" marL="1371600" algn="l">
              <a:lnSpc>
                <a:spcPct val="90000"/>
              </a:lnSpc>
              <a:spcBef>
                <a:spcPts val="375"/>
              </a:spcBef>
              <a:spcAft>
                <a:spcPts val="0"/>
              </a:spcAft>
              <a:buSzPts val="2100"/>
              <a:buChar char="•"/>
              <a:defRPr b="1" i="0" sz="2100">
                <a:latin typeface="Arial Black"/>
                <a:ea typeface="Arial Black"/>
                <a:cs typeface="Arial Black"/>
                <a:sym typeface="Arial Black"/>
              </a:defRPr>
            </a:lvl3pPr>
            <a:lvl4pPr indent="-361950" lvl="3" marL="1828800" algn="l">
              <a:lnSpc>
                <a:spcPct val="90000"/>
              </a:lnSpc>
              <a:spcBef>
                <a:spcPts val="375"/>
              </a:spcBef>
              <a:spcAft>
                <a:spcPts val="0"/>
              </a:spcAft>
              <a:buSzPts val="2100"/>
              <a:buChar char="•"/>
              <a:defRPr b="1" i="0" sz="2100">
                <a:latin typeface="Arial Black"/>
                <a:ea typeface="Arial Black"/>
                <a:cs typeface="Arial Black"/>
                <a:sym typeface="Arial Black"/>
              </a:defRPr>
            </a:lvl4pPr>
            <a:lvl5pPr indent="-361950" lvl="4" marL="2286000" algn="l">
              <a:lnSpc>
                <a:spcPct val="90000"/>
              </a:lnSpc>
              <a:spcBef>
                <a:spcPts val="375"/>
              </a:spcBef>
              <a:spcAft>
                <a:spcPts val="0"/>
              </a:spcAft>
              <a:buSzPts val="2100"/>
              <a:buChar char="•"/>
              <a:defRPr b="1" i="0" sz="2100">
                <a:latin typeface="Arial Black"/>
                <a:ea typeface="Arial Black"/>
                <a:cs typeface="Arial Black"/>
                <a:sym typeface="Arial Black"/>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0" name="Google Shape;50;p16"/>
          <p:cNvSpPr txBox="1"/>
          <p:nvPr>
            <p:ph idx="7" type="body"/>
          </p:nvPr>
        </p:nvSpPr>
        <p:spPr>
          <a:xfrm>
            <a:off x="280036" y="3200141"/>
            <a:ext cx="1468272" cy="1604730"/>
          </a:xfrm>
          <a:prstGeom prst="rect">
            <a:avLst/>
          </a:prstGeom>
          <a:noFill/>
          <a:ln>
            <a:noFill/>
          </a:ln>
        </p:spPr>
        <p:txBody>
          <a:bodyPr anchorCtr="0" anchor="t" bIns="45700" lIns="91425" spcFirstLastPara="1" rIns="91425" wrap="square" tIns="45700">
            <a:normAutofit/>
          </a:bodyPr>
          <a:lstStyle>
            <a:lvl1pPr indent="-285750" lvl="0" marL="457200" algn="l">
              <a:lnSpc>
                <a:spcPct val="160000"/>
              </a:lnSpc>
              <a:spcBef>
                <a:spcPts val="1350"/>
              </a:spcBef>
              <a:spcAft>
                <a:spcPts val="0"/>
              </a:spcAft>
              <a:buClr>
                <a:srgbClr val="58626E"/>
              </a:buClr>
              <a:buSzPts val="900"/>
              <a:buFont typeface="NTR"/>
              <a:buChar char="•"/>
              <a:defRPr sz="900">
                <a:solidFill>
                  <a:srgbClr val="404040"/>
                </a:solidFill>
              </a:defRPr>
            </a:lvl1pPr>
            <a:lvl2pPr indent="-276225" lvl="1" marL="914400" algn="l">
              <a:lnSpc>
                <a:spcPct val="90000"/>
              </a:lnSpc>
              <a:spcBef>
                <a:spcPts val="375"/>
              </a:spcBef>
              <a:spcAft>
                <a:spcPts val="0"/>
              </a:spcAft>
              <a:buSzPts val="750"/>
              <a:buChar char="•"/>
              <a:defRPr sz="750"/>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1" name="Google Shape;51;p16"/>
          <p:cNvSpPr txBox="1"/>
          <p:nvPr>
            <p:ph idx="8" type="body"/>
          </p:nvPr>
        </p:nvSpPr>
        <p:spPr>
          <a:xfrm>
            <a:off x="7542110" y="3200141"/>
            <a:ext cx="1468272" cy="1604730"/>
          </a:xfrm>
          <a:prstGeom prst="rect">
            <a:avLst/>
          </a:prstGeom>
          <a:noFill/>
          <a:ln>
            <a:noFill/>
          </a:ln>
        </p:spPr>
        <p:txBody>
          <a:bodyPr anchorCtr="0" anchor="t" bIns="45700" lIns="91425" spcFirstLastPara="1" rIns="91425" wrap="square" tIns="45700">
            <a:normAutofit/>
          </a:bodyPr>
          <a:lstStyle>
            <a:lvl1pPr indent="-285750" lvl="0" marL="457200" algn="l">
              <a:lnSpc>
                <a:spcPct val="160000"/>
              </a:lnSpc>
              <a:spcBef>
                <a:spcPts val="1350"/>
              </a:spcBef>
              <a:spcAft>
                <a:spcPts val="0"/>
              </a:spcAft>
              <a:buClr>
                <a:srgbClr val="58626E"/>
              </a:buClr>
              <a:buSzPts val="900"/>
              <a:buFont typeface="NTR"/>
              <a:buChar char="•"/>
              <a:defRPr sz="900">
                <a:solidFill>
                  <a:srgbClr val="404040"/>
                </a:solidFill>
              </a:defRPr>
            </a:lvl1pPr>
            <a:lvl2pPr indent="-276225" lvl="1" marL="914400" algn="l">
              <a:lnSpc>
                <a:spcPct val="90000"/>
              </a:lnSpc>
              <a:spcBef>
                <a:spcPts val="375"/>
              </a:spcBef>
              <a:spcAft>
                <a:spcPts val="0"/>
              </a:spcAft>
              <a:buSzPts val="750"/>
              <a:buChar char="•"/>
              <a:defRPr sz="750"/>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2" name="Google Shape;52;p16"/>
          <p:cNvSpPr txBox="1"/>
          <p:nvPr>
            <p:ph idx="9" type="body"/>
          </p:nvPr>
        </p:nvSpPr>
        <p:spPr>
          <a:xfrm>
            <a:off x="5726593" y="3200140"/>
            <a:ext cx="1468272" cy="1604730"/>
          </a:xfrm>
          <a:prstGeom prst="rect">
            <a:avLst/>
          </a:prstGeom>
          <a:noFill/>
          <a:ln>
            <a:noFill/>
          </a:ln>
        </p:spPr>
        <p:txBody>
          <a:bodyPr anchorCtr="0" anchor="t" bIns="45700" lIns="91425" spcFirstLastPara="1" rIns="91425" wrap="square" tIns="45700">
            <a:normAutofit/>
          </a:bodyPr>
          <a:lstStyle>
            <a:lvl1pPr indent="-285750" lvl="0" marL="457200" algn="l">
              <a:lnSpc>
                <a:spcPct val="160000"/>
              </a:lnSpc>
              <a:spcBef>
                <a:spcPts val="1350"/>
              </a:spcBef>
              <a:spcAft>
                <a:spcPts val="0"/>
              </a:spcAft>
              <a:buClr>
                <a:srgbClr val="58626E"/>
              </a:buClr>
              <a:buSzPts val="900"/>
              <a:buFont typeface="NTR"/>
              <a:buChar char="•"/>
              <a:defRPr sz="900">
                <a:solidFill>
                  <a:srgbClr val="404040"/>
                </a:solidFill>
              </a:defRPr>
            </a:lvl1pPr>
            <a:lvl2pPr indent="-276225" lvl="1" marL="914400" algn="l">
              <a:lnSpc>
                <a:spcPct val="90000"/>
              </a:lnSpc>
              <a:spcBef>
                <a:spcPts val="375"/>
              </a:spcBef>
              <a:spcAft>
                <a:spcPts val="0"/>
              </a:spcAft>
              <a:buSzPts val="750"/>
              <a:buChar char="•"/>
              <a:defRPr sz="750"/>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3" name="Google Shape;53;p16"/>
          <p:cNvSpPr txBox="1"/>
          <p:nvPr>
            <p:ph idx="13" type="body"/>
          </p:nvPr>
        </p:nvSpPr>
        <p:spPr>
          <a:xfrm>
            <a:off x="3911074" y="3200140"/>
            <a:ext cx="1468272" cy="1604730"/>
          </a:xfrm>
          <a:prstGeom prst="rect">
            <a:avLst/>
          </a:prstGeom>
          <a:noFill/>
          <a:ln>
            <a:noFill/>
          </a:ln>
        </p:spPr>
        <p:txBody>
          <a:bodyPr anchorCtr="0" anchor="t" bIns="45700" lIns="91425" spcFirstLastPara="1" rIns="91425" wrap="square" tIns="45700">
            <a:normAutofit/>
          </a:bodyPr>
          <a:lstStyle>
            <a:lvl1pPr indent="-285750" lvl="0" marL="457200" algn="l">
              <a:lnSpc>
                <a:spcPct val="160000"/>
              </a:lnSpc>
              <a:spcBef>
                <a:spcPts val="1350"/>
              </a:spcBef>
              <a:spcAft>
                <a:spcPts val="0"/>
              </a:spcAft>
              <a:buClr>
                <a:srgbClr val="58626E"/>
              </a:buClr>
              <a:buSzPts val="900"/>
              <a:buFont typeface="NTR"/>
              <a:buChar char="•"/>
              <a:defRPr sz="900">
                <a:solidFill>
                  <a:srgbClr val="404040"/>
                </a:solidFill>
              </a:defRPr>
            </a:lvl1pPr>
            <a:lvl2pPr indent="-276225" lvl="1" marL="914400" algn="l">
              <a:lnSpc>
                <a:spcPct val="90000"/>
              </a:lnSpc>
              <a:spcBef>
                <a:spcPts val="375"/>
              </a:spcBef>
              <a:spcAft>
                <a:spcPts val="0"/>
              </a:spcAft>
              <a:buSzPts val="750"/>
              <a:buChar char="•"/>
              <a:defRPr sz="750"/>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4" name="Google Shape;54;p16"/>
          <p:cNvSpPr txBox="1"/>
          <p:nvPr>
            <p:ph idx="14" type="body"/>
          </p:nvPr>
        </p:nvSpPr>
        <p:spPr>
          <a:xfrm>
            <a:off x="2095555" y="3200140"/>
            <a:ext cx="1468272" cy="1604730"/>
          </a:xfrm>
          <a:prstGeom prst="rect">
            <a:avLst/>
          </a:prstGeom>
          <a:noFill/>
          <a:ln>
            <a:noFill/>
          </a:ln>
        </p:spPr>
        <p:txBody>
          <a:bodyPr anchorCtr="0" anchor="t" bIns="45700" lIns="91425" spcFirstLastPara="1" rIns="91425" wrap="square" tIns="45700">
            <a:normAutofit/>
          </a:bodyPr>
          <a:lstStyle>
            <a:lvl1pPr indent="-285750" lvl="0" marL="457200" algn="l">
              <a:lnSpc>
                <a:spcPct val="160000"/>
              </a:lnSpc>
              <a:spcBef>
                <a:spcPts val="1350"/>
              </a:spcBef>
              <a:spcAft>
                <a:spcPts val="0"/>
              </a:spcAft>
              <a:buClr>
                <a:srgbClr val="58626E"/>
              </a:buClr>
              <a:buSzPts val="900"/>
              <a:buFont typeface="NTR"/>
              <a:buChar char="•"/>
              <a:defRPr sz="900">
                <a:solidFill>
                  <a:srgbClr val="404040"/>
                </a:solidFill>
              </a:defRPr>
            </a:lvl1pPr>
            <a:lvl2pPr indent="-276225" lvl="1" marL="914400" algn="l">
              <a:lnSpc>
                <a:spcPct val="90000"/>
              </a:lnSpc>
              <a:spcBef>
                <a:spcPts val="375"/>
              </a:spcBef>
              <a:spcAft>
                <a:spcPts val="0"/>
              </a:spcAft>
              <a:buSzPts val="750"/>
              <a:buChar char="•"/>
              <a:defRPr sz="750"/>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5" name="Google Shape;55;p16"/>
          <p:cNvSpPr txBox="1"/>
          <p:nvPr>
            <p:ph idx="15" type="body"/>
          </p:nvPr>
        </p:nvSpPr>
        <p:spPr>
          <a:xfrm>
            <a:off x="89066" y="2643341"/>
            <a:ext cx="1659242" cy="214181"/>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750"/>
              </a:spcBef>
              <a:spcAft>
                <a:spcPts val="0"/>
              </a:spcAft>
              <a:buSzPts val="1200"/>
              <a:buNone/>
              <a:defRPr b="0" i="0" sz="1200">
                <a:solidFill>
                  <a:schemeClr val="lt1"/>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6" name="Google Shape;56;p16"/>
          <p:cNvSpPr txBox="1"/>
          <p:nvPr>
            <p:ph idx="16" type="body"/>
          </p:nvPr>
        </p:nvSpPr>
        <p:spPr>
          <a:xfrm>
            <a:off x="1915722" y="2643341"/>
            <a:ext cx="1659242" cy="214181"/>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750"/>
              </a:spcBef>
              <a:spcAft>
                <a:spcPts val="0"/>
              </a:spcAft>
              <a:buSzPts val="1200"/>
              <a:buNone/>
              <a:defRPr b="0" i="0" sz="1200">
                <a:solidFill>
                  <a:schemeClr val="lt1"/>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7" name="Google Shape;57;p16"/>
          <p:cNvSpPr txBox="1"/>
          <p:nvPr>
            <p:ph idx="17" type="body"/>
          </p:nvPr>
        </p:nvSpPr>
        <p:spPr>
          <a:xfrm>
            <a:off x="3742379" y="2643341"/>
            <a:ext cx="1659242" cy="214181"/>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750"/>
              </a:spcBef>
              <a:spcAft>
                <a:spcPts val="0"/>
              </a:spcAft>
              <a:buSzPts val="1200"/>
              <a:buNone/>
              <a:defRPr b="0" i="0" sz="1200">
                <a:solidFill>
                  <a:schemeClr val="lt1"/>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8" name="Google Shape;58;p16"/>
          <p:cNvSpPr txBox="1"/>
          <p:nvPr>
            <p:ph idx="18" type="body"/>
          </p:nvPr>
        </p:nvSpPr>
        <p:spPr>
          <a:xfrm>
            <a:off x="5569036" y="2643341"/>
            <a:ext cx="1659242" cy="214181"/>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750"/>
              </a:spcBef>
              <a:spcAft>
                <a:spcPts val="0"/>
              </a:spcAft>
              <a:buSzPts val="1200"/>
              <a:buNone/>
              <a:defRPr b="0" i="0" sz="1200">
                <a:solidFill>
                  <a:schemeClr val="lt1"/>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9" name="Google Shape;59;p16"/>
          <p:cNvSpPr txBox="1"/>
          <p:nvPr>
            <p:ph idx="19" type="body"/>
          </p:nvPr>
        </p:nvSpPr>
        <p:spPr>
          <a:xfrm>
            <a:off x="7395693" y="2643341"/>
            <a:ext cx="1659242" cy="214181"/>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750"/>
              </a:spcBef>
              <a:spcAft>
                <a:spcPts val="0"/>
              </a:spcAft>
              <a:buSzPts val="1200"/>
              <a:buNone/>
              <a:defRPr b="0" i="0" sz="1200">
                <a:solidFill>
                  <a:schemeClr val="lt1"/>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60" name="Google Shape;60;p16"/>
          <p:cNvPicPr preferRelativeResize="0"/>
          <p:nvPr/>
        </p:nvPicPr>
        <p:blipFill rotWithShape="1">
          <a:blip r:embed="rId3">
            <a:alphaModFix/>
          </a:blip>
          <a:srcRect b="0" l="0" r="0" t="0"/>
          <a:stretch/>
        </p:blipFill>
        <p:spPr>
          <a:xfrm>
            <a:off x="6935988" y="374599"/>
            <a:ext cx="1760215" cy="274573"/>
          </a:xfrm>
          <a:prstGeom prst="rect">
            <a:avLst/>
          </a:prstGeom>
          <a:noFill/>
          <a:ln>
            <a:noFill/>
          </a:ln>
        </p:spPr>
      </p:pic>
      <p:pic>
        <p:nvPicPr>
          <p:cNvPr id="61" name="Google Shape;61;p16"/>
          <p:cNvPicPr preferRelativeResize="0"/>
          <p:nvPr/>
        </p:nvPicPr>
        <p:blipFill rotWithShape="1">
          <a:blip r:embed="rId4">
            <a:alphaModFix/>
          </a:blip>
          <a:srcRect b="0" l="0" r="0" t="0"/>
          <a:stretch/>
        </p:blipFill>
        <p:spPr>
          <a:xfrm>
            <a:off x="7286761" y="4706471"/>
            <a:ext cx="1408176" cy="26490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UP Alt - Gray">
  <p:cSld name="5UP Alt - Gray">
    <p:spTree>
      <p:nvGrpSpPr>
        <p:cNvPr id="62" name="Shape 62"/>
        <p:cNvGrpSpPr/>
        <p:nvPr/>
      </p:nvGrpSpPr>
      <p:grpSpPr>
        <a:xfrm>
          <a:off x="0" y="0"/>
          <a:ext cx="0" cy="0"/>
          <a:chOff x="0" y="0"/>
          <a:chExt cx="0" cy="0"/>
        </a:xfrm>
      </p:grpSpPr>
      <p:pic>
        <p:nvPicPr>
          <p:cNvPr id="63" name="Google Shape;63;p17"/>
          <p:cNvPicPr preferRelativeResize="0"/>
          <p:nvPr/>
        </p:nvPicPr>
        <p:blipFill rotWithShape="1">
          <a:blip r:embed="rId2">
            <a:alphaModFix/>
          </a:blip>
          <a:srcRect b="0" l="0" r="0" t="0"/>
          <a:stretch/>
        </p:blipFill>
        <p:spPr>
          <a:xfrm>
            <a:off x="0" y="779750"/>
            <a:ext cx="9144000" cy="342900"/>
          </a:xfrm>
          <a:prstGeom prst="rect">
            <a:avLst/>
          </a:prstGeom>
          <a:noFill/>
          <a:ln>
            <a:noFill/>
          </a:ln>
        </p:spPr>
      </p:pic>
      <p:sp>
        <p:nvSpPr>
          <p:cNvPr id="64" name="Google Shape;64;p17"/>
          <p:cNvSpPr/>
          <p:nvPr/>
        </p:nvSpPr>
        <p:spPr>
          <a:xfrm flipH="1" rot="10800000">
            <a:off x="594202" y="1766511"/>
            <a:ext cx="1526375" cy="1318175"/>
          </a:xfrm>
          <a:prstGeom prst="rect">
            <a:avLst/>
          </a:prstGeom>
          <a:solidFill>
            <a:srgbClr val="58626E">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900" u="none" cap="none" strike="noStrike">
              <a:solidFill>
                <a:schemeClr val="lt1"/>
              </a:solidFill>
              <a:latin typeface="Arial"/>
              <a:ea typeface="Arial"/>
              <a:cs typeface="Arial"/>
              <a:sym typeface="Arial"/>
            </a:endParaRPr>
          </a:p>
        </p:txBody>
      </p:sp>
      <p:sp>
        <p:nvSpPr>
          <p:cNvPr id="65" name="Google Shape;65;p17"/>
          <p:cNvSpPr txBox="1"/>
          <p:nvPr>
            <p:ph idx="1" type="body"/>
          </p:nvPr>
        </p:nvSpPr>
        <p:spPr>
          <a:xfrm>
            <a:off x="280036" y="343394"/>
            <a:ext cx="6490097" cy="51113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2100"/>
              <a:buNone/>
              <a:defRPr b="1" i="0" sz="2100">
                <a:solidFill>
                  <a:srgbClr val="404040"/>
                </a:solidFill>
                <a:latin typeface="Arial Black"/>
                <a:ea typeface="Arial Black"/>
                <a:cs typeface="Arial Black"/>
                <a:sym typeface="Arial Black"/>
              </a:defRPr>
            </a:lvl1pPr>
            <a:lvl2pPr indent="-361950" lvl="1" marL="914400" algn="l">
              <a:lnSpc>
                <a:spcPct val="90000"/>
              </a:lnSpc>
              <a:spcBef>
                <a:spcPts val="375"/>
              </a:spcBef>
              <a:spcAft>
                <a:spcPts val="0"/>
              </a:spcAft>
              <a:buSzPts val="2100"/>
              <a:buChar char="•"/>
              <a:defRPr b="1" i="0" sz="2100">
                <a:latin typeface="Arial Black"/>
                <a:ea typeface="Arial Black"/>
                <a:cs typeface="Arial Black"/>
                <a:sym typeface="Arial Black"/>
              </a:defRPr>
            </a:lvl2pPr>
            <a:lvl3pPr indent="-361950" lvl="2" marL="1371600" algn="l">
              <a:lnSpc>
                <a:spcPct val="90000"/>
              </a:lnSpc>
              <a:spcBef>
                <a:spcPts val="375"/>
              </a:spcBef>
              <a:spcAft>
                <a:spcPts val="0"/>
              </a:spcAft>
              <a:buSzPts val="2100"/>
              <a:buChar char="•"/>
              <a:defRPr b="1" i="0" sz="2100">
                <a:latin typeface="Arial Black"/>
                <a:ea typeface="Arial Black"/>
                <a:cs typeface="Arial Black"/>
                <a:sym typeface="Arial Black"/>
              </a:defRPr>
            </a:lvl3pPr>
            <a:lvl4pPr indent="-361950" lvl="3" marL="1828800" algn="l">
              <a:lnSpc>
                <a:spcPct val="90000"/>
              </a:lnSpc>
              <a:spcBef>
                <a:spcPts val="375"/>
              </a:spcBef>
              <a:spcAft>
                <a:spcPts val="0"/>
              </a:spcAft>
              <a:buSzPts val="2100"/>
              <a:buChar char="•"/>
              <a:defRPr b="1" i="0" sz="2100">
                <a:latin typeface="Arial Black"/>
                <a:ea typeface="Arial Black"/>
                <a:cs typeface="Arial Black"/>
                <a:sym typeface="Arial Black"/>
              </a:defRPr>
            </a:lvl4pPr>
            <a:lvl5pPr indent="-361950" lvl="4" marL="2286000" algn="l">
              <a:lnSpc>
                <a:spcPct val="90000"/>
              </a:lnSpc>
              <a:spcBef>
                <a:spcPts val="375"/>
              </a:spcBef>
              <a:spcAft>
                <a:spcPts val="0"/>
              </a:spcAft>
              <a:buSzPts val="2100"/>
              <a:buChar char="•"/>
              <a:defRPr b="1" i="0" sz="2100">
                <a:latin typeface="Arial Black"/>
                <a:ea typeface="Arial Black"/>
                <a:cs typeface="Arial Black"/>
                <a:sym typeface="Arial Black"/>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6" name="Google Shape;66;p17"/>
          <p:cNvSpPr txBox="1"/>
          <p:nvPr>
            <p:ph idx="2" type="body"/>
          </p:nvPr>
        </p:nvSpPr>
        <p:spPr>
          <a:xfrm>
            <a:off x="675133" y="1849218"/>
            <a:ext cx="1371600" cy="1142706"/>
          </a:xfrm>
          <a:prstGeom prst="rect">
            <a:avLst/>
          </a:prstGeom>
          <a:noFill/>
          <a:ln>
            <a:noFill/>
          </a:ln>
        </p:spPr>
        <p:txBody>
          <a:bodyPr anchorCtr="0" anchor="t" bIns="45700" lIns="91425" spcFirstLastPara="1" rIns="91425" wrap="square" tIns="45700">
            <a:normAutofit/>
          </a:bodyPr>
          <a:lstStyle>
            <a:lvl1pPr indent="-228600" lvl="0" marL="457200" marR="0" algn="l">
              <a:lnSpc>
                <a:spcPct val="90000"/>
              </a:lnSpc>
              <a:spcBef>
                <a:spcPts val="750"/>
              </a:spcBef>
              <a:spcAft>
                <a:spcPts val="0"/>
              </a:spcAft>
              <a:buClr>
                <a:srgbClr val="404040"/>
              </a:buClr>
              <a:buSzPts val="900"/>
              <a:buFont typeface="Arial"/>
              <a:buNone/>
              <a:defRPr b="0" i="0" sz="900">
                <a:solidFill>
                  <a:srgbClr val="404040"/>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7" name="Google Shape;67;p17"/>
          <p:cNvSpPr/>
          <p:nvPr/>
        </p:nvSpPr>
        <p:spPr>
          <a:xfrm flipH="1" rot="10800000">
            <a:off x="2201507" y="1766510"/>
            <a:ext cx="1526375" cy="1318175"/>
          </a:xfrm>
          <a:prstGeom prst="rect">
            <a:avLst/>
          </a:prstGeom>
          <a:solidFill>
            <a:srgbClr val="58626E">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900" u="none" cap="none" strike="noStrike">
              <a:solidFill>
                <a:schemeClr val="lt1"/>
              </a:solidFill>
              <a:latin typeface="Arial"/>
              <a:ea typeface="Arial"/>
              <a:cs typeface="Arial"/>
              <a:sym typeface="Arial"/>
            </a:endParaRPr>
          </a:p>
        </p:txBody>
      </p:sp>
      <p:sp>
        <p:nvSpPr>
          <p:cNvPr id="68" name="Google Shape;68;p17"/>
          <p:cNvSpPr txBox="1"/>
          <p:nvPr>
            <p:ph idx="3" type="body"/>
          </p:nvPr>
        </p:nvSpPr>
        <p:spPr>
          <a:xfrm>
            <a:off x="2282438" y="1849217"/>
            <a:ext cx="1371600" cy="1142706"/>
          </a:xfrm>
          <a:prstGeom prst="rect">
            <a:avLst/>
          </a:prstGeom>
          <a:noFill/>
          <a:ln>
            <a:noFill/>
          </a:ln>
        </p:spPr>
        <p:txBody>
          <a:bodyPr anchorCtr="0" anchor="t" bIns="45700" lIns="91425" spcFirstLastPara="1" rIns="91425" wrap="square" tIns="45700">
            <a:normAutofit/>
          </a:bodyPr>
          <a:lstStyle>
            <a:lvl1pPr indent="-228600" lvl="0" marL="457200" marR="0" algn="l">
              <a:lnSpc>
                <a:spcPct val="90000"/>
              </a:lnSpc>
              <a:spcBef>
                <a:spcPts val="750"/>
              </a:spcBef>
              <a:spcAft>
                <a:spcPts val="0"/>
              </a:spcAft>
              <a:buClr>
                <a:srgbClr val="404040"/>
              </a:buClr>
              <a:buSzPts val="900"/>
              <a:buFont typeface="Arial"/>
              <a:buNone/>
              <a:defRPr b="0" i="0" sz="900">
                <a:solidFill>
                  <a:srgbClr val="404040"/>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9" name="Google Shape;69;p17"/>
          <p:cNvSpPr/>
          <p:nvPr/>
        </p:nvSpPr>
        <p:spPr>
          <a:xfrm flipH="1" rot="10800000">
            <a:off x="3808813" y="1757676"/>
            <a:ext cx="1526375" cy="1318175"/>
          </a:xfrm>
          <a:prstGeom prst="rect">
            <a:avLst/>
          </a:prstGeom>
          <a:solidFill>
            <a:srgbClr val="58626E">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900" u="none" cap="none" strike="noStrike">
              <a:solidFill>
                <a:schemeClr val="lt1"/>
              </a:solidFill>
              <a:latin typeface="Arial"/>
              <a:ea typeface="Arial"/>
              <a:cs typeface="Arial"/>
              <a:sym typeface="Arial"/>
            </a:endParaRPr>
          </a:p>
        </p:txBody>
      </p:sp>
      <p:sp>
        <p:nvSpPr>
          <p:cNvPr id="70" name="Google Shape;70;p17"/>
          <p:cNvSpPr txBox="1"/>
          <p:nvPr>
            <p:ph idx="4" type="body"/>
          </p:nvPr>
        </p:nvSpPr>
        <p:spPr>
          <a:xfrm>
            <a:off x="3889744" y="1840383"/>
            <a:ext cx="1371600" cy="1142706"/>
          </a:xfrm>
          <a:prstGeom prst="rect">
            <a:avLst/>
          </a:prstGeom>
          <a:noFill/>
          <a:ln>
            <a:noFill/>
          </a:ln>
        </p:spPr>
        <p:txBody>
          <a:bodyPr anchorCtr="0" anchor="t" bIns="45700" lIns="91425" spcFirstLastPara="1" rIns="91425" wrap="square" tIns="45700">
            <a:normAutofit/>
          </a:bodyPr>
          <a:lstStyle>
            <a:lvl1pPr indent="-228600" lvl="0" marL="457200" marR="0" algn="l">
              <a:lnSpc>
                <a:spcPct val="90000"/>
              </a:lnSpc>
              <a:spcBef>
                <a:spcPts val="750"/>
              </a:spcBef>
              <a:spcAft>
                <a:spcPts val="0"/>
              </a:spcAft>
              <a:buClr>
                <a:srgbClr val="404040"/>
              </a:buClr>
              <a:buSzPts val="900"/>
              <a:buFont typeface="Arial"/>
              <a:buNone/>
              <a:defRPr b="0" i="0" sz="900">
                <a:solidFill>
                  <a:srgbClr val="404040"/>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1" name="Google Shape;71;p17"/>
          <p:cNvSpPr/>
          <p:nvPr/>
        </p:nvSpPr>
        <p:spPr>
          <a:xfrm flipH="1" rot="10800000">
            <a:off x="5416118" y="1757676"/>
            <a:ext cx="1526375" cy="1318175"/>
          </a:xfrm>
          <a:prstGeom prst="rect">
            <a:avLst/>
          </a:prstGeom>
          <a:solidFill>
            <a:srgbClr val="58626E">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900" u="none" cap="none" strike="noStrike">
              <a:solidFill>
                <a:schemeClr val="lt1"/>
              </a:solidFill>
              <a:latin typeface="Arial"/>
              <a:ea typeface="Arial"/>
              <a:cs typeface="Arial"/>
              <a:sym typeface="Arial"/>
            </a:endParaRPr>
          </a:p>
        </p:txBody>
      </p:sp>
      <p:sp>
        <p:nvSpPr>
          <p:cNvPr id="72" name="Google Shape;72;p17"/>
          <p:cNvSpPr txBox="1"/>
          <p:nvPr>
            <p:ph idx="5" type="body"/>
          </p:nvPr>
        </p:nvSpPr>
        <p:spPr>
          <a:xfrm>
            <a:off x="5497049" y="1840383"/>
            <a:ext cx="1371600" cy="1142706"/>
          </a:xfrm>
          <a:prstGeom prst="rect">
            <a:avLst/>
          </a:prstGeom>
          <a:noFill/>
          <a:ln>
            <a:noFill/>
          </a:ln>
        </p:spPr>
        <p:txBody>
          <a:bodyPr anchorCtr="0" anchor="t" bIns="45700" lIns="91425" spcFirstLastPara="1" rIns="91425" wrap="square" tIns="45700">
            <a:normAutofit/>
          </a:bodyPr>
          <a:lstStyle>
            <a:lvl1pPr indent="-228600" lvl="0" marL="457200" marR="0" algn="l">
              <a:lnSpc>
                <a:spcPct val="90000"/>
              </a:lnSpc>
              <a:spcBef>
                <a:spcPts val="750"/>
              </a:spcBef>
              <a:spcAft>
                <a:spcPts val="0"/>
              </a:spcAft>
              <a:buClr>
                <a:srgbClr val="404040"/>
              </a:buClr>
              <a:buSzPts val="900"/>
              <a:buFont typeface="Arial"/>
              <a:buNone/>
              <a:defRPr b="0" i="0" sz="900">
                <a:solidFill>
                  <a:srgbClr val="404040"/>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3" name="Google Shape;73;p17"/>
          <p:cNvSpPr/>
          <p:nvPr/>
        </p:nvSpPr>
        <p:spPr>
          <a:xfrm flipH="1" rot="10800000">
            <a:off x="7018789" y="1757676"/>
            <a:ext cx="1526375" cy="1318175"/>
          </a:xfrm>
          <a:prstGeom prst="rect">
            <a:avLst/>
          </a:prstGeom>
          <a:solidFill>
            <a:srgbClr val="58626E">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900" u="none" cap="none" strike="noStrike">
              <a:solidFill>
                <a:schemeClr val="lt1"/>
              </a:solidFill>
              <a:latin typeface="Arial"/>
              <a:ea typeface="Arial"/>
              <a:cs typeface="Arial"/>
              <a:sym typeface="Arial"/>
            </a:endParaRPr>
          </a:p>
        </p:txBody>
      </p:sp>
      <p:sp>
        <p:nvSpPr>
          <p:cNvPr id="74" name="Google Shape;74;p17"/>
          <p:cNvSpPr txBox="1"/>
          <p:nvPr>
            <p:ph idx="6" type="body"/>
          </p:nvPr>
        </p:nvSpPr>
        <p:spPr>
          <a:xfrm>
            <a:off x="7099720" y="1840383"/>
            <a:ext cx="1371600" cy="1142706"/>
          </a:xfrm>
          <a:prstGeom prst="rect">
            <a:avLst/>
          </a:prstGeom>
          <a:noFill/>
          <a:ln>
            <a:noFill/>
          </a:ln>
        </p:spPr>
        <p:txBody>
          <a:bodyPr anchorCtr="0" anchor="t" bIns="45700" lIns="91425" spcFirstLastPara="1" rIns="91425" wrap="square" tIns="45700">
            <a:normAutofit/>
          </a:bodyPr>
          <a:lstStyle>
            <a:lvl1pPr indent="-228600" lvl="0" marL="457200" marR="0" algn="l">
              <a:lnSpc>
                <a:spcPct val="90000"/>
              </a:lnSpc>
              <a:spcBef>
                <a:spcPts val="750"/>
              </a:spcBef>
              <a:spcAft>
                <a:spcPts val="0"/>
              </a:spcAft>
              <a:buClr>
                <a:srgbClr val="404040"/>
              </a:buClr>
              <a:buSzPts val="900"/>
              <a:buFont typeface="Arial"/>
              <a:buNone/>
              <a:defRPr b="0" i="0" sz="900">
                <a:solidFill>
                  <a:srgbClr val="404040"/>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5" name="Google Shape;75;p17"/>
          <p:cNvSpPr/>
          <p:nvPr>
            <p:ph idx="7" type="pic"/>
          </p:nvPr>
        </p:nvSpPr>
        <p:spPr>
          <a:xfrm>
            <a:off x="594202" y="3354953"/>
            <a:ext cx="1526375" cy="803376"/>
          </a:xfrm>
          <a:prstGeom prst="rect">
            <a:avLst/>
          </a:prstGeom>
          <a:noFill/>
          <a:ln>
            <a:noFill/>
          </a:ln>
        </p:spPr>
      </p:sp>
      <p:sp>
        <p:nvSpPr>
          <p:cNvPr id="76" name="Google Shape;76;p17"/>
          <p:cNvSpPr/>
          <p:nvPr>
            <p:ph idx="8" type="pic"/>
          </p:nvPr>
        </p:nvSpPr>
        <p:spPr>
          <a:xfrm>
            <a:off x="2201507" y="3354953"/>
            <a:ext cx="1526375" cy="803376"/>
          </a:xfrm>
          <a:prstGeom prst="rect">
            <a:avLst/>
          </a:prstGeom>
          <a:noFill/>
          <a:ln>
            <a:noFill/>
          </a:ln>
        </p:spPr>
      </p:sp>
      <p:sp>
        <p:nvSpPr>
          <p:cNvPr id="77" name="Google Shape;77;p17"/>
          <p:cNvSpPr/>
          <p:nvPr>
            <p:ph idx="9" type="pic"/>
          </p:nvPr>
        </p:nvSpPr>
        <p:spPr>
          <a:xfrm>
            <a:off x="3808813" y="3354953"/>
            <a:ext cx="1526375" cy="803376"/>
          </a:xfrm>
          <a:prstGeom prst="rect">
            <a:avLst/>
          </a:prstGeom>
          <a:noFill/>
          <a:ln>
            <a:noFill/>
          </a:ln>
        </p:spPr>
      </p:sp>
      <p:sp>
        <p:nvSpPr>
          <p:cNvPr id="78" name="Google Shape;78;p17"/>
          <p:cNvSpPr/>
          <p:nvPr>
            <p:ph idx="13" type="pic"/>
          </p:nvPr>
        </p:nvSpPr>
        <p:spPr>
          <a:xfrm>
            <a:off x="5416118" y="3354953"/>
            <a:ext cx="1526375" cy="803376"/>
          </a:xfrm>
          <a:prstGeom prst="rect">
            <a:avLst/>
          </a:prstGeom>
          <a:noFill/>
          <a:ln>
            <a:noFill/>
          </a:ln>
        </p:spPr>
      </p:sp>
      <p:sp>
        <p:nvSpPr>
          <p:cNvPr id="79" name="Google Shape;79;p17"/>
          <p:cNvSpPr/>
          <p:nvPr>
            <p:ph idx="14" type="pic"/>
          </p:nvPr>
        </p:nvSpPr>
        <p:spPr>
          <a:xfrm>
            <a:off x="7018789" y="3354953"/>
            <a:ext cx="1526375" cy="803376"/>
          </a:xfrm>
          <a:prstGeom prst="rect">
            <a:avLst/>
          </a:prstGeom>
          <a:noFill/>
          <a:ln>
            <a:noFill/>
          </a:ln>
        </p:spPr>
      </p:sp>
      <p:sp>
        <p:nvSpPr>
          <p:cNvPr id="80" name="Google Shape;80;p17"/>
          <p:cNvSpPr txBox="1"/>
          <p:nvPr>
            <p:ph idx="15" type="body"/>
          </p:nvPr>
        </p:nvSpPr>
        <p:spPr>
          <a:xfrm>
            <a:off x="308196" y="837398"/>
            <a:ext cx="8236744" cy="2873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500"/>
              <a:buNone/>
              <a:defRPr b="1" i="0" sz="1500">
                <a:solidFill>
                  <a:schemeClr val="lt1"/>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81" name="Google Shape;81;p17"/>
          <p:cNvPicPr preferRelativeResize="0"/>
          <p:nvPr/>
        </p:nvPicPr>
        <p:blipFill rotWithShape="1">
          <a:blip r:embed="rId3">
            <a:alphaModFix/>
          </a:blip>
          <a:srcRect b="0" l="0" r="0" t="0"/>
          <a:stretch/>
        </p:blipFill>
        <p:spPr>
          <a:xfrm>
            <a:off x="6935988" y="374599"/>
            <a:ext cx="1760215" cy="274573"/>
          </a:xfrm>
          <a:prstGeom prst="rect">
            <a:avLst/>
          </a:prstGeom>
          <a:noFill/>
          <a:ln>
            <a:noFill/>
          </a:ln>
        </p:spPr>
      </p:pic>
      <p:pic>
        <p:nvPicPr>
          <p:cNvPr id="82" name="Google Shape;82;p17"/>
          <p:cNvPicPr preferRelativeResize="0"/>
          <p:nvPr/>
        </p:nvPicPr>
        <p:blipFill rotWithShape="1">
          <a:blip r:embed="rId4">
            <a:alphaModFix/>
          </a:blip>
          <a:srcRect b="0" l="0" r="0" t="0"/>
          <a:stretch/>
        </p:blipFill>
        <p:spPr>
          <a:xfrm>
            <a:off x="7286761" y="4706471"/>
            <a:ext cx="1408176" cy="26490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py and Image Slide - Gray">
  <p:cSld name="Copy and Image Slide - Gray">
    <p:spTree>
      <p:nvGrpSpPr>
        <p:cNvPr id="83" name="Shape 83"/>
        <p:cNvGrpSpPr/>
        <p:nvPr/>
      </p:nvGrpSpPr>
      <p:grpSpPr>
        <a:xfrm>
          <a:off x="0" y="0"/>
          <a:ext cx="0" cy="0"/>
          <a:chOff x="0" y="0"/>
          <a:chExt cx="0" cy="0"/>
        </a:xfrm>
      </p:grpSpPr>
      <p:pic>
        <p:nvPicPr>
          <p:cNvPr id="84" name="Google Shape;84;p18"/>
          <p:cNvPicPr preferRelativeResize="0"/>
          <p:nvPr/>
        </p:nvPicPr>
        <p:blipFill rotWithShape="1">
          <a:blip r:embed="rId2">
            <a:alphaModFix/>
          </a:blip>
          <a:srcRect b="0" l="0" r="0" t="0"/>
          <a:stretch/>
        </p:blipFill>
        <p:spPr>
          <a:xfrm>
            <a:off x="0" y="779750"/>
            <a:ext cx="9144000" cy="342900"/>
          </a:xfrm>
          <a:prstGeom prst="rect">
            <a:avLst/>
          </a:prstGeom>
          <a:noFill/>
          <a:ln>
            <a:noFill/>
          </a:ln>
        </p:spPr>
      </p:pic>
      <p:sp>
        <p:nvSpPr>
          <p:cNvPr id="85" name="Google Shape;85;p18"/>
          <p:cNvSpPr txBox="1"/>
          <p:nvPr>
            <p:ph idx="1" type="body"/>
          </p:nvPr>
        </p:nvSpPr>
        <p:spPr>
          <a:xfrm>
            <a:off x="280036" y="343394"/>
            <a:ext cx="6490097" cy="51113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2100"/>
              <a:buNone/>
              <a:defRPr b="1" i="0" sz="2100">
                <a:solidFill>
                  <a:srgbClr val="404040"/>
                </a:solidFill>
                <a:latin typeface="Arial Black"/>
                <a:ea typeface="Arial Black"/>
                <a:cs typeface="Arial Black"/>
                <a:sym typeface="Arial Black"/>
              </a:defRPr>
            </a:lvl1pPr>
            <a:lvl2pPr indent="-361950" lvl="1" marL="914400" algn="l">
              <a:lnSpc>
                <a:spcPct val="90000"/>
              </a:lnSpc>
              <a:spcBef>
                <a:spcPts val="375"/>
              </a:spcBef>
              <a:spcAft>
                <a:spcPts val="0"/>
              </a:spcAft>
              <a:buSzPts val="2100"/>
              <a:buChar char="•"/>
              <a:defRPr b="1" i="0" sz="2100">
                <a:latin typeface="Arial Black"/>
                <a:ea typeface="Arial Black"/>
                <a:cs typeface="Arial Black"/>
                <a:sym typeface="Arial Black"/>
              </a:defRPr>
            </a:lvl2pPr>
            <a:lvl3pPr indent="-361950" lvl="2" marL="1371600" algn="l">
              <a:lnSpc>
                <a:spcPct val="90000"/>
              </a:lnSpc>
              <a:spcBef>
                <a:spcPts val="375"/>
              </a:spcBef>
              <a:spcAft>
                <a:spcPts val="0"/>
              </a:spcAft>
              <a:buSzPts val="2100"/>
              <a:buChar char="•"/>
              <a:defRPr b="1" i="0" sz="2100">
                <a:latin typeface="Arial Black"/>
                <a:ea typeface="Arial Black"/>
                <a:cs typeface="Arial Black"/>
                <a:sym typeface="Arial Black"/>
              </a:defRPr>
            </a:lvl3pPr>
            <a:lvl4pPr indent="-361950" lvl="3" marL="1828800" algn="l">
              <a:lnSpc>
                <a:spcPct val="90000"/>
              </a:lnSpc>
              <a:spcBef>
                <a:spcPts val="375"/>
              </a:spcBef>
              <a:spcAft>
                <a:spcPts val="0"/>
              </a:spcAft>
              <a:buSzPts val="2100"/>
              <a:buChar char="•"/>
              <a:defRPr b="1" i="0" sz="2100">
                <a:latin typeface="Arial Black"/>
                <a:ea typeface="Arial Black"/>
                <a:cs typeface="Arial Black"/>
                <a:sym typeface="Arial Black"/>
              </a:defRPr>
            </a:lvl4pPr>
            <a:lvl5pPr indent="-361950" lvl="4" marL="2286000" algn="l">
              <a:lnSpc>
                <a:spcPct val="90000"/>
              </a:lnSpc>
              <a:spcBef>
                <a:spcPts val="375"/>
              </a:spcBef>
              <a:spcAft>
                <a:spcPts val="0"/>
              </a:spcAft>
              <a:buSzPts val="2100"/>
              <a:buChar char="•"/>
              <a:defRPr b="1" i="0" sz="2100">
                <a:latin typeface="Arial Black"/>
                <a:ea typeface="Arial Black"/>
                <a:cs typeface="Arial Black"/>
                <a:sym typeface="Arial Black"/>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6" name="Google Shape;86;p18"/>
          <p:cNvSpPr txBox="1"/>
          <p:nvPr>
            <p:ph idx="2" type="body"/>
          </p:nvPr>
        </p:nvSpPr>
        <p:spPr>
          <a:xfrm>
            <a:off x="558654" y="1518821"/>
            <a:ext cx="4988719" cy="3286049"/>
          </a:xfrm>
          <a:prstGeom prst="rect">
            <a:avLst/>
          </a:prstGeom>
          <a:noFill/>
          <a:ln>
            <a:noFill/>
          </a:ln>
        </p:spPr>
        <p:txBody>
          <a:bodyPr anchorCtr="0" anchor="t" bIns="45700" lIns="91425" spcFirstLastPara="1" rIns="91425" wrap="square" tIns="45700">
            <a:normAutofit/>
          </a:bodyPr>
          <a:lstStyle>
            <a:lvl1pPr indent="-295275" lvl="0" marL="457200" algn="l">
              <a:lnSpc>
                <a:spcPct val="137142"/>
              </a:lnSpc>
              <a:spcBef>
                <a:spcPts val="1350"/>
              </a:spcBef>
              <a:spcAft>
                <a:spcPts val="0"/>
              </a:spcAft>
              <a:buClr>
                <a:srgbClr val="58626E"/>
              </a:buClr>
              <a:buSzPts val="1050"/>
              <a:buFont typeface="NTR"/>
              <a:buChar char="•"/>
              <a:defRPr sz="1050">
                <a:solidFill>
                  <a:srgbClr val="404040"/>
                </a:solidFill>
              </a:defRPr>
            </a:lvl1pPr>
            <a:lvl2pPr indent="-276225" lvl="1" marL="914400" algn="l">
              <a:lnSpc>
                <a:spcPct val="90000"/>
              </a:lnSpc>
              <a:spcBef>
                <a:spcPts val="375"/>
              </a:spcBef>
              <a:spcAft>
                <a:spcPts val="0"/>
              </a:spcAft>
              <a:buSzPts val="750"/>
              <a:buChar char="•"/>
              <a:defRPr sz="750"/>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7" name="Google Shape;87;p18"/>
          <p:cNvSpPr/>
          <p:nvPr>
            <p:ph idx="3" type="pic"/>
          </p:nvPr>
        </p:nvSpPr>
        <p:spPr>
          <a:xfrm>
            <a:off x="6077541" y="1123258"/>
            <a:ext cx="3066459" cy="4025005"/>
          </a:xfrm>
          <a:prstGeom prst="rect">
            <a:avLst/>
          </a:prstGeom>
          <a:noFill/>
          <a:ln>
            <a:noFill/>
          </a:ln>
        </p:spPr>
      </p:sp>
      <p:sp>
        <p:nvSpPr>
          <p:cNvPr id="88" name="Google Shape;88;p18"/>
          <p:cNvSpPr txBox="1"/>
          <p:nvPr>
            <p:ph idx="4" type="body"/>
          </p:nvPr>
        </p:nvSpPr>
        <p:spPr>
          <a:xfrm>
            <a:off x="308196" y="837398"/>
            <a:ext cx="8236744" cy="2873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500"/>
              <a:buNone/>
              <a:defRPr b="1" i="0" sz="1500">
                <a:solidFill>
                  <a:schemeClr val="lt1"/>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89" name="Google Shape;89;p18"/>
          <p:cNvPicPr preferRelativeResize="0"/>
          <p:nvPr/>
        </p:nvPicPr>
        <p:blipFill rotWithShape="1">
          <a:blip r:embed="rId3">
            <a:alphaModFix/>
          </a:blip>
          <a:srcRect b="0" l="0" r="0" t="0"/>
          <a:stretch/>
        </p:blipFill>
        <p:spPr>
          <a:xfrm>
            <a:off x="6935988" y="374599"/>
            <a:ext cx="1760215" cy="274573"/>
          </a:xfrm>
          <a:prstGeom prst="rect">
            <a:avLst/>
          </a:prstGeom>
          <a:noFill/>
          <a:ln>
            <a:noFill/>
          </a:ln>
        </p:spPr>
      </p:pic>
      <p:pic>
        <p:nvPicPr>
          <p:cNvPr id="90" name="Google Shape;90;p18"/>
          <p:cNvPicPr preferRelativeResize="0"/>
          <p:nvPr/>
        </p:nvPicPr>
        <p:blipFill rotWithShape="1">
          <a:blip r:embed="rId4">
            <a:alphaModFix/>
          </a:blip>
          <a:srcRect b="0" l="0" r="0" t="0"/>
          <a:stretch/>
        </p:blipFill>
        <p:spPr>
          <a:xfrm>
            <a:off x="7286761" y="4706471"/>
            <a:ext cx="1408176" cy="26490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UP Title+Image+List - Gray">
  <p:cSld name="3UP Title+Image+List - Gray">
    <p:spTree>
      <p:nvGrpSpPr>
        <p:cNvPr id="91" name="Shape 91"/>
        <p:cNvGrpSpPr/>
        <p:nvPr/>
      </p:nvGrpSpPr>
      <p:grpSpPr>
        <a:xfrm>
          <a:off x="0" y="0"/>
          <a:ext cx="0" cy="0"/>
          <a:chOff x="0" y="0"/>
          <a:chExt cx="0" cy="0"/>
        </a:xfrm>
      </p:grpSpPr>
      <p:pic>
        <p:nvPicPr>
          <p:cNvPr id="92" name="Google Shape;92;p19"/>
          <p:cNvPicPr preferRelativeResize="0"/>
          <p:nvPr/>
        </p:nvPicPr>
        <p:blipFill rotWithShape="1">
          <a:blip r:embed="rId2">
            <a:alphaModFix/>
          </a:blip>
          <a:srcRect b="0" l="0" r="0" t="0"/>
          <a:stretch/>
        </p:blipFill>
        <p:spPr>
          <a:xfrm>
            <a:off x="0" y="779750"/>
            <a:ext cx="9144000" cy="342900"/>
          </a:xfrm>
          <a:prstGeom prst="rect">
            <a:avLst/>
          </a:prstGeom>
          <a:noFill/>
          <a:ln>
            <a:noFill/>
          </a:ln>
        </p:spPr>
      </p:pic>
      <p:sp>
        <p:nvSpPr>
          <p:cNvPr id="93" name="Google Shape;93;p19"/>
          <p:cNvSpPr txBox="1"/>
          <p:nvPr>
            <p:ph idx="1" type="body"/>
          </p:nvPr>
        </p:nvSpPr>
        <p:spPr>
          <a:xfrm>
            <a:off x="280036" y="343394"/>
            <a:ext cx="6490097" cy="51113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2100"/>
              <a:buNone/>
              <a:defRPr b="1" i="0" sz="2100">
                <a:solidFill>
                  <a:srgbClr val="404040"/>
                </a:solidFill>
                <a:latin typeface="Arial Black"/>
                <a:ea typeface="Arial Black"/>
                <a:cs typeface="Arial Black"/>
                <a:sym typeface="Arial Black"/>
              </a:defRPr>
            </a:lvl1pPr>
            <a:lvl2pPr indent="-361950" lvl="1" marL="914400" algn="l">
              <a:lnSpc>
                <a:spcPct val="90000"/>
              </a:lnSpc>
              <a:spcBef>
                <a:spcPts val="375"/>
              </a:spcBef>
              <a:spcAft>
                <a:spcPts val="0"/>
              </a:spcAft>
              <a:buSzPts val="2100"/>
              <a:buChar char="•"/>
              <a:defRPr b="1" i="0" sz="2100">
                <a:latin typeface="Arial Black"/>
                <a:ea typeface="Arial Black"/>
                <a:cs typeface="Arial Black"/>
                <a:sym typeface="Arial Black"/>
              </a:defRPr>
            </a:lvl2pPr>
            <a:lvl3pPr indent="-361950" lvl="2" marL="1371600" algn="l">
              <a:lnSpc>
                <a:spcPct val="90000"/>
              </a:lnSpc>
              <a:spcBef>
                <a:spcPts val="375"/>
              </a:spcBef>
              <a:spcAft>
                <a:spcPts val="0"/>
              </a:spcAft>
              <a:buSzPts val="2100"/>
              <a:buChar char="•"/>
              <a:defRPr b="1" i="0" sz="2100">
                <a:latin typeface="Arial Black"/>
                <a:ea typeface="Arial Black"/>
                <a:cs typeface="Arial Black"/>
                <a:sym typeface="Arial Black"/>
              </a:defRPr>
            </a:lvl3pPr>
            <a:lvl4pPr indent="-361950" lvl="3" marL="1828800" algn="l">
              <a:lnSpc>
                <a:spcPct val="90000"/>
              </a:lnSpc>
              <a:spcBef>
                <a:spcPts val="375"/>
              </a:spcBef>
              <a:spcAft>
                <a:spcPts val="0"/>
              </a:spcAft>
              <a:buSzPts val="2100"/>
              <a:buChar char="•"/>
              <a:defRPr b="1" i="0" sz="2100">
                <a:latin typeface="Arial Black"/>
                <a:ea typeface="Arial Black"/>
                <a:cs typeface="Arial Black"/>
                <a:sym typeface="Arial Black"/>
              </a:defRPr>
            </a:lvl4pPr>
            <a:lvl5pPr indent="-361950" lvl="4" marL="2286000" algn="l">
              <a:lnSpc>
                <a:spcPct val="90000"/>
              </a:lnSpc>
              <a:spcBef>
                <a:spcPts val="375"/>
              </a:spcBef>
              <a:spcAft>
                <a:spcPts val="0"/>
              </a:spcAft>
              <a:buSzPts val="2100"/>
              <a:buChar char="•"/>
              <a:defRPr b="1" i="0" sz="2100">
                <a:latin typeface="Arial Black"/>
                <a:ea typeface="Arial Black"/>
                <a:cs typeface="Arial Black"/>
                <a:sym typeface="Arial Black"/>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4" name="Google Shape;94;p19"/>
          <p:cNvSpPr/>
          <p:nvPr>
            <p:ph idx="2" type="pic"/>
          </p:nvPr>
        </p:nvSpPr>
        <p:spPr>
          <a:xfrm>
            <a:off x="832999" y="1607246"/>
            <a:ext cx="1753992" cy="1478004"/>
          </a:xfrm>
          <a:prstGeom prst="rect">
            <a:avLst/>
          </a:prstGeom>
          <a:noFill/>
          <a:ln>
            <a:noFill/>
          </a:ln>
        </p:spPr>
      </p:sp>
      <p:sp>
        <p:nvSpPr>
          <p:cNvPr id="95" name="Google Shape;95;p19"/>
          <p:cNvSpPr/>
          <p:nvPr>
            <p:ph idx="3" type="pic"/>
          </p:nvPr>
        </p:nvSpPr>
        <p:spPr>
          <a:xfrm>
            <a:off x="3693861" y="1607246"/>
            <a:ext cx="1753992" cy="1478004"/>
          </a:xfrm>
          <a:prstGeom prst="rect">
            <a:avLst/>
          </a:prstGeom>
          <a:noFill/>
          <a:ln>
            <a:noFill/>
          </a:ln>
        </p:spPr>
      </p:sp>
      <p:sp>
        <p:nvSpPr>
          <p:cNvPr id="96" name="Google Shape;96;p19"/>
          <p:cNvSpPr/>
          <p:nvPr>
            <p:ph idx="4" type="pic"/>
          </p:nvPr>
        </p:nvSpPr>
        <p:spPr>
          <a:xfrm>
            <a:off x="6554723" y="1607246"/>
            <a:ext cx="1753992" cy="1478004"/>
          </a:xfrm>
          <a:prstGeom prst="rect">
            <a:avLst/>
          </a:prstGeom>
          <a:noFill/>
          <a:ln>
            <a:noFill/>
          </a:ln>
        </p:spPr>
      </p:sp>
      <p:sp>
        <p:nvSpPr>
          <p:cNvPr id="97" name="Google Shape;97;p19"/>
          <p:cNvSpPr txBox="1"/>
          <p:nvPr>
            <p:ph idx="5" type="body"/>
          </p:nvPr>
        </p:nvSpPr>
        <p:spPr>
          <a:xfrm>
            <a:off x="308196" y="837398"/>
            <a:ext cx="8236744" cy="2873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SzPts val="1500"/>
              <a:buNone/>
              <a:defRPr b="1" i="0" sz="1500">
                <a:solidFill>
                  <a:schemeClr val="lt1"/>
                </a:solidFill>
                <a:latin typeface="Arial Black"/>
                <a:ea typeface="Arial Black"/>
                <a:cs typeface="Arial Black"/>
                <a:sym typeface="Arial Black"/>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8" name="Google Shape;98;p19"/>
          <p:cNvSpPr txBox="1"/>
          <p:nvPr>
            <p:ph idx="6" type="body"/>
          </p:nvPr>
        </p:nvSpPr>
        <p:spPr>
          <a:xfrm>
            <a:off x="828396" y="1293299"/>
            <a:ext cx="1756172" cy="299124"/>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750"/>
              </a:spcBef>
              <a:spcAft>
                <a:spcPts val="0"/>
              </a:spcAft>
              <a:buSzPts val="1200"/>
              <a:buNone/>
              <a:defRPr b="1" i="0" sz="1200">
                <a:solidFill>
                  <a:srgbClr val="404040"/>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9" name="Google Shape;99;p19"/>
          <p:cNvSpPr txBox="1"/>
          <p:nvPr>
            <p:ph idx="7" type="body"/>
          </p:nvPr>
        </p:nvSpPr>
        <p:spPr>
          <a:xfrm>
            <a:off x="3690449" y="1293298"/>
            <a:ext cx="1756172" cy="299124"/>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750"/>
              </a:spcBef>
              <a:spcAft>
                <a:spcPts val="0"/>
              </a:spcAft>
              <a:buSzPts val="1200"/>
              <a:buNone/>
              <a:defRPr b="1" i="0" sz="1200">
                <a:solidFill>
                  <a:srgbClr val="404040"/>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0" name="Google Shape;100;p19"/>
          <p:cNvSpPr txBox="1"/>
          <p:nvPr>
            <p:ph idx="8" type="body"/>
          </p:nvPr>
        </p:nvSpPr>
        <p:spPr>
          <a:xfrm>
            <a:off x="6553633" y="1291120"/>
            <a:ext cx="1756172" cy="299124"/>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750"/>
              </a:spcBef>
              <a:spcAft>
                <a:spcPts val="0"/>
              </a:spcAft>
              <a:buSzPts val="1200"/>
              <a:buNone/>
              <a:defRPr b="1" i="0" sz="1200">
                <a:solidFill>
                  <a:srgbClr val="404040"/>
                </a:solidFill>
                <a:latin typeface="Arial"/>
                <a:ea typeface="Arial"/>
                <a:cs typeface="Arial"/>
                <a:sym typeface="Aria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pic>
        <p:nvPicPr>
          <p:cNvPr id="101" name="Google Shape;101;p19"/>
          <p:cNvPicPr preferRelativeResize="0"/>
          <p:nvPr/>
        </p:nvPicPr>
        <p:blipFill rotWithShape="1">
          <a:blip r:embed="rId3">
            <a:alphaModFix/>
          </a:blip>
          <a:srcRect b="0" l="0" r="0" t="0"/>
          <a:stretch/>
        </p:blipFill>
        <p:spPr>
          <a:xfrm>
            <a:off x="6935988" y="374599"/>
            <a:ext cx="1760215" cy="274573"/>
          </a:xfrm>
          <a:prstGeom prst="rect">
            <a:avLst/>
          </a:prstGeom>
          <a:noFill/>
          <a:ln>
            <a:noFill/>
          </a:ln>
        </p:spPr>
      </p:pic>
      <p:pic>
        <p:nvPicPr>
          <p:cNvPr id="102" name="Google Shape;102;p19"/>
          <p:cNvPicPr preferRelativeResize="0"/>
          <p:nvPr/>
        </p:nvPicPr>
        <p:blipFill rotWithShape="1">
          <a:blip r:embed="rId4">
            <a:alphaModFix/>
          </a:blip>
          <a:srcRect b="0" l="0" r="0" t="0"/>
          <a:stretch/>
        </p:blipFill>
        <p:spPr>
          <a:xfrm>
            <a:off x="7286761" y="4706471"/>
            <a:ext cx="1408176" cy="264904"/>
          </a:xfrm>
          <a:prstGeom prst="rect">
            <a:avLst/>
          </a:prstGeom>
          <a:noFill/>
          <a:ln>
            <a:noFill/>
          </a:ln>
        </p:spPr>
      </p:pic>
      <p:sp>
        <p:nvSpPr>
          <p:cNvPr id="103" name="Google Shape;103;p19"/>
          <p:cNvSpPr txBox="1"/>
          <p:nvPr>
            <p:ph idx="9" type="body"/>
          </p:nvPr>
        </p:nvSpPr>
        <p:spPr>
          <a:xfrm>
            <a:off x="659435" y="3210374"/>
            <a:ext cx="2111907" cy="1604730"/>
          </a:xfrm>
          <a:prstGeom prst="rect">
            <a:avLst/>
          </a:prstGeom>
          <a:noFill/>
          <a:ln>
            <a:noFill/>
          </a:ln>
        </p:spPr>
        <p:txBody>
          <a:bodyPr anchorCtr="0" anchor="t" bIns="45700" lIns="91425" spcFirstLastPara="1" rIns="91425" wrap="square" tIns="45700">
            <a:normAutofit/>
          </a:bodyPr>
          <a:lstStyle>
            <a:lvl1pPr indent="-228600" lvl="0" marL="457200" marR="0" algn="l">
              <a:lnSpc>
                <a:spcPct val="150000"/>
              </a:lnSpc>
              <a:spcBef>
                <a:spcPts val="1350"/>
              </a:spcBef>
              <a:spcAft>
                <a:spcPts val="0"/>
              </a:spcAft>
              <a:buClr>
                <a:srgbClr val="58626E"/>
              </a:buClr>
              <a:buSzPts val="900"/>
              <a:buFont typeface="NTR"/>
              <a:buNone/>
              <a:defRPr sz="900">
                <a:solidFill>
                  <a:schemeClr val="dk1"/>
                </a:solidFill>
              </a:defRPr>
            </a:lvl1pPr>
            <a:lvl2pPr indent="-276225" lvl="1" marL="914400" algn="l">
              <a:lnSpc>
                <a:spcPct val="90000"/>
              </a:lnSpc>
              <a:spcBef>
                <a:spcPts val="375"/>
              </a:spcBef>
              <a:spcAft>
                <a:spcPts val="0"/>
              </a:spcAft>
              <a:buSzPts val="750"/>
              <a:buChar char="•"/>
              <a:defRPr sz="750"/>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4" name="Google Shape;104;p19"/>
          <p:cNvSpPr txBox="1"/>
          <p:nvPr>
            <p:ph idx="13" type="body"/>
          </p:nvPr>
        </p:nvSpPr>
        <p:spPr>
          <a:xfrm>
            <a:off x="3494075" y="3210374"/>
            <a:ext cx="2111907" cy="1604730"/>
          </a:xfrm>
          <a:prstGeom prst="rect">
            <a:avLst/>
          </a:prstGeom>
          <a:noFill/>
          <a:ln>
            <a:noFill/>
          </a:ln>
        </p:spPr>
        <p:txBody>
          <a:bodyPr anchorCtr="0" anchor="t" bIns="45700" lIns="91425" spcFirstLastPara="1" rIns="91425" wrap="square" tIns="45700">
            <a:normAutofit/>
          </a:bodyPr>
          <a:lstStyle>
            <a:lvl1pPr indent="-228600" lvl="0" marL="457200" marR="0" algn="l">
              <a:lnSpc>
                <a:spcPct val="150000"/>
              </a:lnSpc>
              <a:spcBef>
                <a:spcPts val="1350"/>
              </a:spcBef>
              <a:spcAft>
                <a:spcPts val="0"/>
              </a:spcAft>
              <a:buClr>
                <a:srgbClr val="58626E"/>
              </a:buClr>
              <a:buSzPts val="900"/>
              <a:buFont typeface="NTR"/>
              <a:buNone/>
              <a:defRPr sz="900">
                <a:solidFill>
                  <a:schemeClr val="dk1"/>
                </a:solidFill>
              </a:defRPr>
            </a:lvl1pPr>
            <a:lvl2pPr indent="-276225" lvl="1" marL="914400" algn="l">
              <a:lnSpc>
                <a:spcPct val="90000"/>
              </a:lnSpc>
              <a:spcBef>
                <a:spcPts val="375"/>
              </a:spcBef>
              <a:spcAft>
                <a:spcPts val="0"/>
              </a:spcAft>
              <a:buSzPts val="750"/>
              <a:buChar char="•"/>
              <a:defRPr sz="750"/>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5" name="Google Shape;105;p19"/>
          <p:cNvSpPr txBox="1"/>
          <p:nvPr>
            <p:ph idx="14" type="body"/>
          </p:nvPr>
        </p:nvSpPr>
        <p:spPr>
          <a:xfrm>
            <a:off x="6378591" y="3210374"/>
            <a:ext cx="2111907" cy="1604730"/>
          </a:xfrm>
          <a:prstGeom prst="rect">
            <a:avLst/>
          </a:prstGeom>
          <a:noFill/>
          <a:ln>
            <a:noFill/>
          </a:ln>
        </p:spPr>
        <p:txBody>
          <a:bodyPr anchorCtr="0" anchor="t" bIns="45700" lIns="91425" spcFirstLastPara="1" rIns="91425" wrap="square" tIns="45700">
            <a:normAutofit/>
          </a:bodyPr>
          <a:lstStyle>
            <a:lvl1pPr indent="-228600" lvl="0" marL="457200" marR="0" algn="l">
              <a:lnSpc>
                <a:spcPct val="150000"/>
              </a:lnSpc>
              <a:spcBef>
                <a:spcPts val="1350"/>
              </a:spcBef>
              <a:spcAft>
                <a:spcPts val="0"/>
              </a:spcAft>
              <a:buClr>
                <a:srgbClr val="58626E"/>
              </a:buClr>
              <a:buSzPts val="900"/>
              <a:buFont typeface="NTR"/>
              <a:buNone/>
              <a:defRPr sz="900">
                <a:solidFill>
                  <a:schemeClr val="dk1"/>
                </a:solidFill>
              </a:defRPr>
            </a:lvl1pPr>
            <a:lvl2pPr indent="-276225" lvl="1" marL="914400" algn="l">
              <a:lnSpc>
                <a:spcPct val="90000"/>
              </a:lnSpc>
              <a:spcBef>
                <a:spcPts val="375"/>
              </a:spcBef>
              <a:spcAft>
                <a:spcPts val="0"/>
              </a:spcAft>
              <a:buSzPts val="750"/>
              <a:buChar char="•"/>
              <a:defRPr sz="750"/>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2.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3.png"/><Relationship Id="rId3" Type="http://schemas.openxmlformats.org/officeDocument/2006/relationships/slideLayout" Target="../slideLayouts/slideLayout51.xml"/><Relationship Id="rId4" Type="http://schemas.openxmlformats.org/officeDocument/2006/relationships/slideLayout" Target="../slideLayouts/slideLayout52.xml"/><Relationship Id="rId9" Type="http://schemas.openxmlformats.org/officeDocument/2006/relationships/slideLayout" Target="../slideLayouts/slideLayout57.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
          <p:cNvSpPr txBox="1"/>
          <p:nvPr>
            <p:ph idx="1" type="body"/>
          </p:nvPr>
        </p:nvSpPr>
        <p:spPr>
          <a:xfrm>
            <a:off x="628650" y="1370486"/>
            <a:ext cx="7886700" cy="3266526"/>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rgbClr val="404040"/>
              </a:buClr>
              <a:buSzPts val="2100"/>
              <a:buFont typeface="Arial"/>
              <a:buChar char="•"/>
              <a:defRPr b="0" i="0" sz="2100" u="none" cap="none" strike="noStrike">
                <a:solidFill>
                  <a:srgbClr val="404040"/>
                </a:solidFill>
                <a:latin typeface="Arial"/>
                <a:ea typeface="Arial"/>
                <a:cs typeface="Arial"/>
                <a:sym typeface="Arial"/>
              </a:defRPr>
            </a:lvl1pPr>
            <a:lvl2pPr indent="-342900" lvl="1" marL="914400" marR="0" rtl="0" algn="l">
              <a:lnSpc>
                <a:spcPct val="90000"/>
              </a:lnSpc>
              <a:spcBef>
                <a:spcPts val="375"/>
              </a:spcBef>
              <a:spcAft>
                <a:spcPts val="0"/>
              </a:spcAft>
              <a:buClr>
                <a:srgbClr val="404040"/>
              </a:buClr>
              <a:buSzPts val="1800"/>
              <a:buFont typeface="Arial"/>
              <a:buChar char="•"/>
              <a:defRPr b="0" i="0" sz="1800" u="none" cap="none" strike="noStrike">
                <a:solidFill>
                  <a:srgbClr val="404040"/>
                </a:solidFill>
                <a:latin typeface="Arial"/>
                <a:ea typeface="Arial"/>
                <a:cs typeface="Arial"/>
                <a:sym typeface="Arial"/>
              </a:defRPr>
            </a:lvl2pPr>
            <a:lvl3pPr indent="-323850" lvl="2" marL="1371600" marR="0" rtl="0" algn="l">
              <a:lnSpc>
                <a:spcPct val="90000"/>
              </a:lnSpc>
              <a:spcBef>
                <a:spcPts val="375"/>
              </a:spcBef>
              <a:spcAft>
                <a:spcPts val="0"/>
              </a:spcAft>
              <a:buClr>
                <a:srgbClr val="404040"/>
              </a:buClr>
              <a:buSzPts val="1500"/>
              <a:buFont typeface="Arial"/>
              <a:buChar char="•"/>
              <a:defRPr b="0" i="0" sz="1500" u="none" cap="none" strike="noStrike">
                <a:solidFill>
                  <a:srgbClr val="404040"/>
                </a:solidFill>
                <a:latin typeface="Arial"/>
                <a:ea typeface="Arial"/>
                <a:cs typeface="Arial"/>
                <a:sym typeface="Arial"/>
              </a:defRPr>
            </a:lvl3pPr>
            <a:lvl4pPr indent="-314325" lvl="3" marL="1828800" marR="0" rtl="0" algn="l">
              <a:lnSpc>
                <a:spcPct val="90000"/>
              </a:lnSpc>
              <a:spcBef>
                <a:spcPts val="375"/>
              </a:spcBef>
              <a:spcAft>
                <a:spcPts val="0"/>
              </a:spcAft>
              <a:buClr>
                <a:srgbClr val="404040"/>
              </a:buClr>
              <a:buSzPts val="1350"/>
              <a:buFont typeface="Arial"/>
              <a:buChar char="•"/>
              <a:defRPr b="0" i="0" sz="1350" u="none" cap="none" strike="noStrike">
                <a:solidFill>
                  <a:srgbClr val="404040"/>
                </a:solidFill>
                <a:latin typeface="Arial"/>
                <a:ea typeface="Arial"/>
                <a:cs typeface="Arial"/>
                <a:sym typeface="Arial"/>
              </a:defRPr>
            </a:lvl4pPr>
            <a:lvl5pPr indent="-314325" lvl="4" marL="2286000" marR="0" rtl="0" algn="l">
              <a:lnSpc>
                <a:spcPct val="90000"/>
              </a:lnSpc>
              <a:spcBef>
                <a:spcPts val="375"/>
              </a:spcBef>
              <a:spcAft>
                <a:spcPts val="0"/>
              </a:spcAft>
              <a:buClr>
                <a:srgbClr val="404040"/>
              </a:buClr>
              <a:buSzPts val="1350"/>
              <a:buFont typeface="Arial"/>
              <a:buChar char="•"/>
              <a:defRPr b="0" i="0" sz="1350" u="none" cap="none" strike="noStrike">
                <a:solidFill>
                  <a:srgbClr val="404040"/>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1" name="Google Shape;11;p6"/>
          <p:cNvSpPr txBox="1"/>
          <p:nvPr>
            <p:ph type="title"/>
          </p:nvPr>
        </p:nvSpPr>
        <p:spPr>
          <a:xfrm>
            <a:off x="280035" y="268229"/>
            <a:ext cx="8235315" cy="495036"/>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404040"/>
              </a:buClr>
              <a:buSzPts val="2100"/>
              <a:buFont typeface="Arial Black"/>
              <a:buNone/>
              <a:defRPr b="1" i="0" sz="2100" u="none" cap="none" strike="noStrike">
                <a:solidFill>
                  <a:srgbClr val="404040"/>
                </a:solidFill>
                <a:latin typeface="Arial Black"/>
                <a:ea typeface="Arial Black"/>
                <a:cs typeface="Arial Black"/>
                <a:sym typeface="Arial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5" name="Shape 565"/>
        <p:cNvGrpSpPr/>
        <p:nvPr/>
      </p:nvGrpSpPr>
      <p:grpSpPr>
        <a:xfrm>
          <a:off x="0" y="0"/>
          <a:ext cx="0" cy="0"/>
          <a:chOff x="0" y="0"/>
          <a:chExt cx="0" cy="0"/>
        </a:xfrm>
      </p:grpSpPr>
      <p:pic>
        <p:nvPicPr>
          <p:cNvPr id="566" name="Google Shape;566;p8"/>
          <p:cNvPicPr preferRelativeResize="0"/>
          <p:nvPr/>
        </p:nvPicPr>
        <p:blipFill rotWithShape="1">
          <a:blip r:embed="rId1">
            <a:alphaModFix/>
          </a:blip>
          <a:srcRect b="0" l="0" r="0" t="0"/>
          <a:stretch/>
        </p:blipFill>
        <p:spPr>
          <a:xfrm>
            <a:off x="6935988" y="374599"/>
            <a:ext cx="1760215" cy="274573"/>
          </a:xfrm>
          <a:prstGeom prst="rect">
            <a:avLst/>
          </a:prstGeom>
          <a:noFill/>
          <a:ln>
            <a:noFill/>
          </a:ln>
        </p:spPr>
      </p:pic>
      <p:sp>
        <p:nvSpPr>
          <p:cNvPr id="567" name="Google Shape;567;p8"/>
          <p:cNvSpPr txBox="1"/>
          <p:nvPr>
            <p:ph idx="1" type="body"/>
          </p:nvPr>
        </p:nvSpPr>
        <p:spPr>
          <a:xfrm>
            <a:off x="628650" y="1370486"/>
            <a:ext cx="7886700" cy="3266526"/>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rgbClr val="716F6F"/>
              </a:buClr>
              <a:buSzPts val="2100"/>
              <a:buFont typeface="Arial"/>
              <a:buChar char="•"/>
              <a:defRPr b="0" i="0" sz="2100" u="none" cap="none" strike="noStrike">
                <a:solidFill>
                  <a:srgbClr val="404040"/>
                </a:solidFill>
                <a:latin typeface="Arial"/>
                <a:ea typeface="Arial"/>
                <a:cs typeface="Arial"/>
                <a:sym typeface="Arial"/>
              </a:defRPr>
            </a:lvl1pPr>
            <a:lvl2pPr indent="-342900" lvl="1" marL="914400" marR="0" rtl="0" algn="l">
              <a:lnSpc>
                <a:spcPct val="90000"/>
              </a:lnSpc>
              <a:spcBef>
                <a:spcPts val="375"/>
              </a:spcBef>
              <a:spcAft>
                <a:spcPts val="0"/>
              </a:spcAft>
              <a:buClr>
                <a:srgbClr val="716F6F"/>
              </a:buClr>
              <a:buSzPts val="1800"/>
              <a:buFont typeface="Arial"/>
              <a:buChar char="•"/>
              <a:defRPr b="0" i="0" sz="1800" u="none" cap="none" strike="noStrike">
                <a:solidFill>
                  <a:srgbClr val="404040"/>
                </a:solidFill>
                <a:latin typeface="Arial"/>
                <a:ea typeface="Arial"/>
                <a:cs typeface="Arial"/>
                <a:sym typeface="Arial"/>
              </a:defRPr>
            </a:lvl2pPr>
            <a:lvl3pPr indent="-323850" lvl="2" marL="1371600" marR="0" rtl="0" algn="l">
              <a:lnSpc>
                <a:spcPct val="90000"/>
              </a:lnSpc>
              <a:spcBef>
                <a:spcPts val="375"/>
              </a:spcBef>
              <a:spcAft>
                <a:spcPts val="0"/>
              </a:spcAft>
              <a:buClr>
                <a:srgbClr val="716F6F"/>
              </a:buClr>
              <a:buSzPts val="1500"/>
              <a:buFont typeface="Arial"/>
              <a:buChar char="•"/>
              <a:defRPr b="0" i="0" sz="1500" u="none" cap="none" strike="noStrike">
                <a:solidFill>
                  <a:srgbClr val="404040"/>
                </a:solidFill>
                <a:latin typeface="Arial"/>
                <a:ea typeface="Arial"/>
                <a:cs typeface="Arial"/>
                <a:sym typeface="Arial"/>
              </a:defRPr>
            </a:lvl3pPr>
            <a:lvl4pPr indent="-314325" lvl="3" marL="1828800" marR="0" rtl="0" algn="l">
              <a:lnSpc>
                <a:spcPct val="90000"/>
              </a:lnSpc>
              <a:spcBef>
                <a:spcPts val="375"/>
              </a:spcBef>
              <a:spcAft>
                <a:spcPts val="0"/>
              </a:spcAft>
              <a:buClr>
                <a:srgbClr val="716F6F"/>
              </a:buClr>
              <a:buSzPts val="1350"/>
              <a:buFont typeface="Arial"/>
              <a:buChar char="•"/>
              <a:defRPr b="0" i="0" sz="1350" u="none" cap="none" strike="noStrike">
                <a:solidFill>
                  <a:srgbClr val="404040"/>
                </a:solidFill>
                <a:latin typeface="Arial"/>
                <a:ea typeface="Arial"/>
                <a:cs typeface="Arial"/>
                <a:sym typeface="Arial"/>
              </a:defRPr>
            </a:lvl4pPr>
            <a:lvl5pPr indent="-314325" lvl="4" marL="2286000" marR="0" rtl="0" algn="l">
              <a:lnSpc>
                <a:spcPct val="90000"/>
              </a:lnSpc>
              <a:spcBef>
                <a:spcPts val="375"/>
              </a:spcBef>
              <a:spcAft>
                <a:spcPts val="0"/>
              </a:spcAft>
              <a:buClr>
                <a:srgbClr val="716F6F"/>
              </a:buClr>
              <a:buSzPts val="1350"/>
              <a:buFont typeface="Arial"/>
              <a:buChar char="•"/>
              <a:defRPr b="0" i="0" sz="1350" u="none" cap="none" strike="noStrike">
                <a:solidFill>
                  <a:srgbClr val="404040"/>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pic>
        <p:nvPicPr>
          <p:cNvPr id="568" name="Google Shape;568;p8"/>
          <p:cNvPicPr preferRelativeResize="0"/>
          <p:nvPr/>
        </p:nvPicPr>
        <p:blipFill rotWithShape="1">
          <a:blip r:embed="rId2">
            <a:alphaModFix/>
          </a:blip>
          <a:srcRect b="0" l="0" r="0" t="0"/>
          <a:stretch/>
        </p:blipFill>
        <p:spPr>
          <a:xfrm>
            <a:off x="422113" y="378799"/>
            <a:ext cx="1408176" cy="26490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0" r:id="rId3"/>
    <p:sldLayoutId id="2147483701" r:id="rId4"/>
    <p:sldLayoutId id="2147483702" r:id="rId5"/>
    <p:sldLayoutId id="2147483703" r:id="rId6"/>
    <p:sldLayoutId id="2147483704" r:id="rId7"/>
    <p:sldLayoutId id="2147483705" r:id="rId8"/>
    <p:sldLayoutId id="214748370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4.xml"/><Relationship Id="rId3"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5.xml"/><Relationship Id="rId3" Type="http://schemas.openxmlformats.org/officeDocument/2006/relationships/image" Target="../media/image33.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2"/>
          <p:cNvSpPr txBox="1"/>
          <p:nvPr>
            <p:ph idx="1" type="body"/>
          </p:nvPr>
        </p:nvSpPr>
        <p:spPr>
          <a:xfrm>
            <a:off x="523525" y="1410725"/>
            <a:ext cx="7464900" cy="946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400"/>
              <a:buNone/>
            </a:pPr>
            <a:r>
              <a:rPr lang="en-US" sz="2700"/>
              <a:t>Internship Presentation</a:t>
            </a:r>
            <a:endParaRPr sz="2700"/>
          </a:p>
        </p:txBody>
      </p:sp>
      <p:sp>
        <p:nvSpPr>
          <p:cNvPr id="622" name="Google Shape;622;p2"/>
          <p:cNvSpPr txBox="1"/>
          <p:nvPr>
            <p:ph idx="2" type="body"/>
          </p:nvPr>
        </p:nvSpPr>
        <p:spPr>
          <a:xfrm>
            <a:off x="616744" y="2202143"/>
            <a:ext cx="6797400" cy="433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350"/>
              <a:buNone/>
            </a:pPr>
            <a:r>
              <a:rPr lang="en-US" sz="1750"/>
              <a:t>Alexia Wells and Leo Huang</a:t>
            </a:r>
            <a:endParaRPr sz="1750"/>
          </a:p>
        </p:txBody>
      </p:sp>
      <p:sp>
        <p:nvSpPr>
          <p:cNvPr id="623" name="Google Shape;623;p2"/>
          <p:cNvSpPr txBox="1"/>
          <p:nvPr>
            <p:ph idx="3" type="body"/>
          </p:nvPr>
        </p:nvSpPr>
        <p:spPr>
          <a:xfrm>
            <a:off x="616744" y="4603558"/>
            <a:ext cx="4128680" cy="196208"/>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SzPts val="750"/>
              <a:buNone/>
            </a:pPr>
            <a:r>
              <a:rPr lang="en-US"/>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g25dbda6134f_1_43"/>
          <p:cNvSpPr/>
          <p:nvPr/>
        </p:nvSpPr>
        <p:spPr>
          <a:xfrm>
            <a:off x="4575200" y="1222775"/>
            <a:ext cx="3863700" cy="1035000"/>
          </a:xfrm>
          <a:prstGeom prst="rect">
            <a:avLst/>
          </a:prstGeom>
          <a:solidFill>
            <a:schemeClr val="lt1"/>
          </a:solidFill>
          <a:ln cap="flat" cmpd="sng" w="9525">
            <a:solidFill>
              <a:schemeClr val="lt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g25dbda6134f_1_43"/>
          <p:cNvSpPr txBox="1"/>
          <p:nvPr>
            <p:ph idx="1" type="body"/>
          </p:nvPr>
        </p:nvSpPr>
        <p:spPr>
          <a:xfrm>
            <a:off x="280036" y="343394"/>
            <a:ext cx="6490200" cy="5112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en-US"/>
              <a:t>About Us</a:t>
            </a:r>
            <a:endParaRPr/>
          </a:p>
        </p:txBody>
      </p:sp>
      <p:sp>
        <p:nvSpPr>
          <p:cNvPr id="631" name="Google Shape;631;g25dbda6134f_1_43"/>
          <p:cNvSpPr txBox="1"/>
          <p:nvPr>
            <p:ph type="title"/>
          </p:nvPr>
        </p:nvSpPr>
        <p:spPr>
          <a:xfrm>
            <a:off x="280036" y="1306135"/>
            <a:ext cx="4012200" cy="785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Leo</a:t>
            </a:r>
            <a:endParaRPr/>
          </a:p>
        </p:txBody>
      </p:sp>
      <p:sp>
        <p:nvSpPr>
          <p:cNvPr id="632" name="Google Shape;632;g25dbda6134f_1_43"/>
          <p:cNvSpPr txBox="1"/>
          <p:nvPr>
            <p:ph idx="2" type="body"/>
          </p:nvPr>
        </p:nvSpPr>
        <p:spPr>
          <a:xfrm>
            <a:off x="0" y="1836675"/>
            <a:ext cx="4218000" cy="4128900"/>
          </a:xfrm>
          <a:prstGeom prst="rect">
            <a:avLst/>
          </a:prstGeom>
        </p:spPr>
        <p:txBody>
          <a:bodyPr anchorCtr="0" anchor="t" bIns="45700" lIns="91425" spcFirstLastPara="1" rIns="91425" wrap="square" tIns="45700">
            <a:spAutoFit/>
          </a:bodyPr>
          <a:lstStyle/>
          <a:p>
            <a:pPr indent="-327025" lvl="0" marL="457200" rtl="0" algn="l">
              <a:lnSpc>
                <a:spcPct val="200000"/>
              </a:lnSpc>
              <a:spcBef>
                <a:spcPts val="750"/>
              </a:spcBef>
              <a:spcAft>
                <a:spcPts val="0"/>
              </a:spcAft>
              <a:buSzPts val="1550"/>
              <a:buChar char="•"/>
            </a:pPr>
            <a:r>
              <a:rPr lang="en-US" sz="1550"/>
              <a:t>Rising senior at University of Michigan</a:t>
            </a:r>
            <a:endParaRPr sz="1550"/>
          </a:p>
          <a:p>
            <a:pPr indent="-327025" lvl="0" marL="457200" rtl="0" algn="l">
              <a:lnSpc>
                <a:spcPct val="200000"/>
              </a:lnSpc>
              <a:spcBef>
                <a:spcPts val="0"/>
              </a:spcBef>
              <a:spcAft>
                <a:spcPts val="0"/>
              </a:spcAft>
              <a:buSzPts val="1550"/>
              <a:buChar char="•"/>
            </a:pPr>
            <a:r>
              <a:rPr lang="en-US" sz="1550"/>
              <a:t>Studying Computer Engineering</a:t>
            </a:r>
            <a:endParaRPr sz="1550"/>
          </a:p>
          <a:p>
            <a:pPr indent="-327025" lvl="0" marL="457200" rtl="0" algn="l">
              <a:lnSpc>
                <a:spcPct val="200000"/>
              </a:lnSpc>
              <a:spcBef>
                <a:spcPts val="0"/>
              </a:spcBef>
              <a:spcAft>
                <a:spcPts val="0"/>
              </a:spcAft>
              <a:buSzPts val="1550"/>
              <a:buChar char="•"/>
            </a:pPr>
            <a:r>
              <a:rPr lang="en-US" sz="1550"/>
              <a:t>Software Engineering Intern</a:t>
            </a:r>
            <a:endParaRPr sz="1550"/>
          </a:p>
          <a:p>
            <a:pPr indent="-327025" lvl="0" marL="457200" rtl="0" algn="l">
              <a:lnSpc>
                <a:spcPct val="200000"/>
              </a:lnSpc>
              <a:spcBef>
                <a:spcPts val="0"/>
              </a:spcBef>
              <a:spcAft>
                <a:spcPts val="0"/>
              </a:spcAft>
              <a:buSzPts val="1550"/>
              <a:buChar char="•"/>
            </a:pPr>
            <a:r>
              <a:rPr lang="en-US" sz="1550"/>
              <a:t>Team = QoS</a:t>
            </a:r>
            <a:endParaRPr sz="1550"/>
          </a:p>
          <a:p>
            <a:pPr indent="0" lvl="0" marL="0" rtl="0" algn="l">
              <a:spcBef>
                <a:spcPts val="750"/>
              </a:spcBef>
              <a:spcAft>
                <a:spcPts val="0"/>
              </a:spcAft>
              <a:buNone/>
            </a:pPr>
            <a:r>
              <a:t/>
            </a:r>
            <a:endParaRPr/>
          </a:p>
          <a:p>
            <a:pPr indent="0" lvl="0" marL="0" rtl="0" algn="l">
              <a:spcBef>
                <a:spcPts val="750"/>
              </a:spcBef>
              <a:spcAft>
                <a:spcPts val="0"/>
              </a:spcAft>
              <a:buNone/>
            </a:pPr>
            <a:r>
              <a:t/>
            </a:r>
            <a:endParaRPr/>
          </a:p>
          <a:p>
            <a:pPr indent="0" lvl="0" marL="0" rtl="0" algn="l">
              <a:spcBef>
                <a:spcPts val="750"/>
              </a:spcBef>
              <a:spcAft>
                <a:spcPts val="0"/>
              </a:spcAft>
              <a:buNone/>
            </a:pPr>
            <a:r>
              <a:t/>
            </a:r>
            <a:endParaRPr/>
          </a:p>
          <a:p>
            <a:pPr indent="0" lvl="0" marL="0" rtl="0" algn="l">
              <a:spcBef>
                <a:spcPts val="750"/>
              </a:spcBef>
              <a:spcAft>
                <a:spcPts val="0"/>
              </a:spcAft>
              <a:buNone/>
            </a:pPr>
            <a:r>
              <a:t/>
            </a:r>
            <a:endParaRPr/>
          </a:p>
          <a:p>
            <a:pPr indent="0" lvl="0" marL="0" rtl="0" algn="l">
              <a:spcBef>
                <a:spcPts val="750"/>
              </a:spcBef>
              <a:spcAft>
                <a:spcPts val="0"/>
              </a:spcAft>
              <a:buNone/>
            </a:pPr>
            <a:r>
              <a:t/>
            </a:r>
            <a:endParaRPr/>
          </a:p>
          <a:p>
            <a:pPr indent="0" lvl="0" marL="0" rtl="0" algn="l">
              <a:spcBef>
                <a:spcPts val="750"/>
              </a:spcBef>
              <a:spcAft>
                <a:spcPts val="0"/>
              </a:spcAft>
              <a:buNone/>
            </a:pPr>
            <a:r>
              <a:t/>
            </a:r>
            <a:endParaRPr/>
          </a:p>
          <a:p>
            <a:pPr indent="0" lvl="0" marL="0" rtl="0" algn="l">
              <a:spcBef>
                <a:spcPts val="750"/>
              </a:spcBef>
              <a:spcAft>
                <a:spcPts val="0"/>
              </a:spcAft>
              <a:buNone/>
            </a:pPr>
            <a:r>
              <a:t/>
            </a:r>
            <a:endParaRPr/>
          </a:p>
        </p:txBody>
      </p:sp>
      <p:sp>
        <p:nvSpPr>
          <p:cNvPr id="633" name="Google Shape;633;g25dbda6134f_1_43"/>
          <p:cNvSpPr txBox="1"/>
          <p:nvPr>
            <p:ph idx="3" type="body"/>
          </p:nvPr>
        </p:nvSpPr>
        <p:spPr>
          <a:xfrm>
            <a:off x="4290775" y="1836675"/>
            <a:ext cx="4754400" cy="5083200"/>
          </a:xfrm>
          <a:prstGeom prst="rect">
            <a:avLst/>
          </a:prstGeom>
        </p:spPr>
        <p:txBody>
          <a:bodyPr anchorCtr="0" anchor="t" bIns="45700" lIns="91425" spcFirstLastPara="1" rIns="91425" wrap="square" tIns="45700">
            <a:spAutoFit/>
          </a:bodyPr>
          <a:lstStyle/>
          <a:p>
            <a:pPr indent="-327025" lvl="0" marL="457200" rtl="0" algn="l">
              <a:lnSpc>
                <a:spcPct val="200000"/>
              </a:lnSpc>
              <a:spcBef>
                <a:spcPts val="750"/>
              </a:spcBef>
              <a:spcAft>
                <a:spcPts val="0"/>
              </a:spcAft>
              <a:buSzPts val="1550"/>
              <a:buChar char="•"/>
            </a:pPr>
            <a:r>
              <a:rPr lang="en-US" sz="1550"/>
              <a:t>Rising senior at Brigham Young University</a:t>
            </a:r>
            <a:endParaRPr sz="1550"/>
          </a:p>
          <a:p>
            <a:pPr indent="-327025" lvl="0" marL="457200" rtl="0" algn="l">
              <a:lnSpc>
                <a:spcPct val="200000"/>
              </a:lnSpc>
              <a:spcBef>
                <a:spcPts val="0"/>
              </a:spcBef>
              <a:spcAft>
                <a:spcPts val="0"/>
              </a:spcAft>
              <a:buSzPts val="1550"/>
              <a:buChar char="•"/>
            </a:pPr>
            <a:r>
              <a:rPr lang="en-US" sz="1550"/>
              <a:t>Studying Statistics:Data Science and Spanish</a:t>
            </a:r>
            <a:endParaRPr sz="1550"/>
          </a:p>
          <a:p>
            <a:pPr indent="-327025" lvl="0" marL="457200" rtl="0" algn="l">
              <a:lnSpc>
                <a:spcPct val="200000"/>
              </a:lnSpc>
              <a:spcBef>
                <a:spcPts val="0"/>
              </a:spcBef>
              <a:spcAft>
                <a:spcPts val="0"/>
              </a:spcAft>
              <a:buSzPts val="1550"/>
              <a:buChar char="•"/>
            </a:pPr>
            <a:r>
              <a:rPr lang="en-US" sz="1550"/>
              <a:t>Hobbies: Playing guitar, learning </a:t>
            </a:r>
            <a:r>
              <a:rPr lang="en-US" sz="1550"/>
              <a:t>languages, and reading</a:t>
            </a:r>
            <a:endParaRPr sz="1550"/>
          </a:p>
          <a:p>
            <a:pPr indent="-327025" lvl="0" marL="457200" rtl="0" algn="l">
              <a:lnSpc>
                <a:spcPct val="200000"/>
              </a:lnSpc>
              <a:spcBef>
                <a:spcPts val="0"/>
              </a:spcBef>
              <a:spcAft>
                <a:spcPts val="0"/>
              </a:spcAft>
              <a:buSzPts val="1550"/>
              <a:buChar char="•"/>
            </a:pPr>
            <a:r>
              <a:rPr lang="en-US" sz="1550"/>
              <a:t>Software Engineering Intern</a:t>
            </a:r>
            <a:endParaRPr sz="1550"/>
          </a:p>
          <a:p>
            <a:pPr indent="-327025" lvl="0" marL="457200" rtl="0" algn="l">
              <a:lnSpc>
                <a:spcPct val="200000"/>
              </a:lnSpc>
              <a:spcBef>
                <a:spcPts val="0"/>
              </a:spcBef>
              <a:spcAft>
                <a:spcPts val="0"/>
              </a:spcAft>
              <a:buSzPts val="1550"/>
              <a:buChar char="•"/>
            </a:pPr>
            <a:r>
              <a:rPr lang="en-US" sz="1550"/>
              <a:t>Team = NetDev</a:t>
            </a:r>
            <a:endParaRPr sz="1550"/>
          </a:p>
          <a:p>
            <a:pPr indent="0" lvl="0" marL="0" rtl="0" algn="l">
              <a:spcBef>
                <a:spcPts val="750"/>
              </a:spcBef>
              <a:spcAft>
                <a:spcPts val="0"/>
              </a:spcAft>
              <a:buNone/>
            </a:pPr>
            <a:r>
              <a:t/>
            </a:r>
            <a:endParaRPr/>
          </a:p>
          <a:p>
            <a:pPr indent="0" lvl="0" marL="0" rtl="0" algn="l">
              <a:spcBef>
                <a:spcPts val="750"/>
              </a:spcBef>
              <a:spcAft>
                <a:spcPts val="0"/>
              </a:spcAft>
              <a:buNone/>
            </a:pPr>
            <a:r>
              <a:t/>
            </a:r>
            <a:endParaRPr/>
          </a:p>
          <a:p>
            <a:pPr indent="0" lvl="0" marL="0" rtl="0" algn="l">
              <a:spcBef>
                <a:spcPts val="750"/>
              </a:spcBef>
              <a:spcAft>
                <a:spcPts val="0"/>
              </a:spcAft>
              <a:buNone/>
            </a:pPr>
            <a:r>
              <a:t/>
            </a:r>
            <a:endParaRPr/>
          </a:p>
          <a:p>
            <a:pPr indent="0" lvl="0" marL="0" rtl="0" algn="l">
              <a:spcBef>
                <a:spcPts val="750"/>
              </a:spcBef>
              <a:spcAft>
                <a:spcPts val="0"/>
              </a:spcAft>
              <a:buNone/>
            </a:pPr>
            <a:r>
              <a:t/>
            </a:r>
            <a:endParaRPr/>
          </a:p>
          <a:p>
            <a:pPr indent="0" lvl="0" marL="0" rtl="0" algn="l">
              <a:spcBef>
                <a:spcPts val="750"/>
              </a:spcBef>
              <a:spcAft>
                <a:spcPts val="0"/>
              </a:spcAft>
              <a:buNone/>
            </a:pPr>
            <a:r>
              <a:t/>
            </a:r>
            <a:endParaRPr/>
          </a:p>
          <a:p>
            <a:pPr indent="0" lvl="0" marL="0" rtl="0" algn="l">
              <a:spcBef>
                <a:spcPts val="750"/>
              </a:spcBef>
              <a:spcAft>
                <a:spcPts val="0"/>
              </a:spcAft>
              <a:buNone/>
            </a:pPr>
            <a:r>
              <a:t/>
            </a:r>
            <a:endParaRPr/>
          </a:p>
          <a:p>
            <a:pPr indent="0" lvl="0" marL="0" rtl="0" algn="l">
              <a:spcBef>
                <a:spcPts val="750"/>
              </a:spcBef>
              <a:spcAft>
                <a:spcPts val="0"/>
              </a:spcAft>
              <a:buNone/>
            </a:pPr>
            <a:r>
              <a:t/>
            </a:r>
            <a:endParaRPr/>
          </a:p>
        </p:txBody>
      </p:sp>
      <p:sp>
        <p:nvSpPr>
          <p:cNvPr id="634" name="Google Shape;634;g25dbda6134f_1_43"/>
          <p:cNvSpPr txBox="1"/>
          <p:nvPr/>
        </p:nvSpPr>
        <p:spPr>
          <a:xfrm>
            <a:off x="4575200" y="1222775"/>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rgbClr val="404040"/>
                </a:solidFill>
                <a:latin typeface="Arial Black"/>
                <a:ea typeface="Arial Black"/>
                <a:cs typeface="Arial Black"/>
                <a:sym typeface="Arial Black"/>
              </a:rPr>
              <a:t>Alexia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g25dbda6134f_1_30"/>
          <p:cNvSpPr txBox="1"/>
          <p:nvPr>
            <p:ph idx="1" type="body"/>
          </p:nvPr>
        </p:nvSpPr>
        <p:spPr>
          <a:xfrm>
            <a:off x="280036" y="343394"/>
            <a:ext cx="6490200" cy="5112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en-US"/>
              <a:t>What Leo Worked On</a:t>
            </a:r>
            <a:endParaRPr/>
          </a:p>
        </p:txBody>
      </p:sp>
      <p:sp>
        <p:nvSpPr>
          <p:cNvPr id="641" name="Google Shape;641;g25dbda6134f_1_30"/>
          <p:cNvSpPr txBox="1"/>
          <p:nvPr>
            <p:ph idx="2" type="body"/>
          </p:nvPr>
        </p:nvSpPr>
        <p:spPr>
          <a:xfrm>
            <a:off x="295143" y="1402511"/>
            <a:ext cx="6474900" cy="2493900"/>
          </a:xfrm>
          <a:prstGeom prst="rect">
            <a:avLst/>
          </a:prstGeom>
        </p:spPr>
        <p:txBody>
          <a:bodyPr anchorCtr="0" anchor="t" bIns="45700" lIns="91425" spcFirstLastPara="1" rIns="91425" wrap="square" tIns="45700">
            <a:normAutofit/>
          </a:bodyPr>
          <a:lstStyle/>
          <a:p>
            <a:pPr indent="-330200" lvl="0" marL="457200" rtl="0" algn="l">
              <a:lnSpc>
                <a:spcPct val="150000"/>
              </a:lnSpc>
              <a:spcBef>
                <a:spcPts val="750"/>
              </a:spcBef>
              <a:spcAft>
                <a:spcPts val="0"/>
              </a:spcAft>
              <a:buSzPts val="1600"/>
              <a:buChar char="●"/>
            </a:pPr>
            <a:r>
              <a:rPr lang="en-US" sz="1600"/>
              <a:t>Satellite Training</a:t>
            </a:r>
            <a:endParaRPr sz="1600"/>
          </a:p>
          <a:p>
            <a:pPr indent="-330200" lvl="0" marL="457200" rtl="0" algn="l">
              <a:lnSpc>
                <a:spcPct val="150000"/>
              </a:lnSpc>
              <a:spcBef>
                <a:spcPts val="0"/>
              </a:spcBef>
              <a:spcAft>
                <a:spcPts val="0"/>
              </a:spcAft>
              <a:buSzPts val="1600"/>
              <a:buChar char="●"/>
            </a:pPr>
            <a:r>
              <a:rPr lang="en-US" sz="1600"/>
              <a:t>Testing and Support</a:t>
            </a:r>
            <a:endParaRPr sz="1600"/>
          </a:p>
          <a:p>
            <a:pPr indent="-330200" lvl="1" marL="914400" rtl="0" algn="l">
              <a:lnSpc>
                <a:spcPct val="150000"/>
              </a:lnSpc>
              <a:spcBef>
                <a:spcPts val="0"/>
              </a:spcBef>
              <a:spcAft>
                <a:spcPts val="0"/>
              </a:spcAft>
              <a:buSzPts val="1600"/>
              <a:buChar char="○"/>
            </a:pPr>
            <a:r>
              <a:rPr lang="en-US" sz="1600"/>
              <a:t>Unit Tests</a:t>
            </a:r>
            <a:endParaRPr sz="1600"/>
          </a:p>
          <a:p>
            <a:pPr indent="-330200" lvl="1" marL="914400" rtl="0" algn="l">
              <a:lnSpc>
                <a:spcPct val="150000"/>
              </a:lnSpc>
              <a:spcBef>
                <a:spcPts val="0"/>
              </a:spcBef>
              <a:spcAft>
                <a:spcPts val="0"/>
              </a:spcAft>
              <a:buSzPts val="1600"/>
              <a:buChar char="○"/>
            </a:pPr>
            <a:r>
              <a:rPr lang="en-US" sz="1600"/>
              <a:t>Code Review</a:t>
            </a:r>
            <a:endParaRPr sz="1600"/>
          </a:p>
          <a:p>
            <a:pPr indent="-330200" lvl="1" marL="914400" rtl="0" algn="l">
              <a:lnSpc>
                <a:spcPct val="150000"/>
              </a:lnSpc>
              <a:spcBef>
                <a:spcPts val="0"/>
              </a:spcBef>
              <a:spcAft>
                <a:spcPts val="0"/>
              </a:spcAft>
              <a:buSzPts val="1600"/>
              <a:buChar char="○"/>
            </a:pPr>
            <a:r>
              <a:rPr lang="en-US" sz="1600"/>
              <a:t>UI Tests (Pulse, Spirent)</a:t>
            </a:r>
            <a:endParaRPr sz="1600"/>
          </a:p>
          <a:p>
            <a:pPr indent="-330200" lvl="1" marL="914400" rtl="0" algn="l">
              <a:lnSpc>
                <a:spcPct val="150000"/>
              </a:lnSpc>
              <a:spcBef>
                <a:spcPts val="0"/>
              </a:spcBef>
              <a:spcAft>
                <a:spcPts val="0"/>
              </a:spcAft>
              <a:buSzPts val="1600"/>
              <a:buChar char="○"/>
            </a:pPr>
            <a:r>
              <a:rPr lang="en-US" sz="1600"/>
              <a:t>Bug Documentation</a:t>
            </a:r>
            <a:endParaRPr sz="1600"/>
          </a:p>
        </p:txBody>
      </p:sp>
      <p:pic>
        <p:nvPicPr>
          <p:cNvPr id="642" name="Google Shape;642;g25dbda6134f_1_30"/>
          <p:cNvPicPr preferRelativeResize="0"/>
          <p:nvPr/>
        </p:nvPicPr>
        <p:blipFill>
          <a:blip r:embed="rId3">
            <a:alphaModFix/>
          </a:blip>
          <a:stretch>
            <a:fillRect/>
          </a:stretch>
        </p:blipFill>
        <p:spPr>
          <a:xfrm>
            <a:off x="5821511" y="1954838"/>
            <a:ext cx="2009775" cy="1457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g25dbda6134f_1_23"/>
          <p:cNvSpPr txBox="1"/>
          <p:nvPr>
            <p:ph idx="1" type="body"/>
          </p:nvPr>
        </p:nvSpPr>
        <p:spPr>
          <a:xfrm>
            <a:off x="280036" y="343394"/>
            <a:ext cx="6490200" cy="5112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en-US"/>
              <a:t>What Alexia Worked On</a:t>
            </a:r>
            <a:endParaRPr/>
          </a:p>
        </p:txBody>
      </p:sp>
      <p:sp>
        <p:nvSpPr>
          <p:cNvPr id="649" name="Google Shape;649;g25dbda6134f_1_23"/>
          <p:cNvSpPr txBox="1"/>
          <p:nvPr>
            <p:ph idx="2" type="body"/>
          </p:nvPr>
        </p:nvSpPr>
        <p:spPr>
          <a:xfrm>
            <a:off x="44550" y="1144650"/>
            <a:ext cx="9054900" cy="4133700"/>
          </a:xfrm>
          <a:prstGeom prst="rect">
            <a:avLst/>
          </a:prstGeom>
        </p:spPr>
        <p:txBody>
          <a:bodyPr anchorCtr="0" anchor="t" bIns="45700" lIns="91425" spcFirstLastPara="1" rIns="91425" wrap="square" tIns="45700">
            <a:noAutofit/>
          </a:bodyPr>
          <a:lstStyle/>
          <a:p>
            <a:pPr indent="-333375" lvl="0" marL="457200" rtl="0" algn="l">
              <a:lnSpc>
                <a:spcPct val="200000"/>
              </a:lnSpc>
              <a:spcBef>
                <a:spcPts val="750"/>
              </a:spcBef>
              <a:spcAft>
                <a:spcPts val="0"/>
              </a:spcAft>
              <a:buSzPts val="1650"/>
              <a:buChar char="●"/>
            </a:pPr>
            <a:r>
              <a:rPr lang="en-US" sz="1650"/>
              <a:t>Confluence documentation - Development Setup and FPGA/Tellishape Communication</a:t>
            </a:r>
            <a:endParaRPr sz="1650"/>
          </a:p>
          <a:p>
            <a:pPr indent="-333375" lvl="1" marL="914400" rtl="0" algn="l">
              <a:lnSpc>
                <a:spcPct val="200000"/>
              </a:lnSpc>
              <a:spcBef>
                <a:spcPts val="0"/>
              </a:spcBef>
              <a:spcAft>
                <a:spcPts val="0"/>
              </a:spcAft>
              <a:buSzPts val="1650"/>
              <a:buChar char="○"/>
            </a:pPr>
            <a:r>
              <a:rPr lang="en-US" sz="1650"/>
              <a:t>Atomic operations, epoll loops, ring buffers, diagrams</a:t>
            </a:r>
            <a:endParaRPr sz="1650"/>
          </a:p>
          <a:p>
            <a:pPr indent="-333375" lvl="0" marL="457200" rtl="0" algn="l">
              <a:lnSpc>
                <a:spcPct val="200000"/>
              </a:lnSpc>
              <a:spcBef>
                <a:spcPts val="0"/>
              </a:spcBef>
              <a:spcAft>
                <a:spcPts val="0"/>
              </a:spcAft>
              <a:buSzPts val="1650"/>
              <a:buChar char="●"/>
            </a:pPr>
            <a:r>
              <a:rPr lang="en-US" sz="1650"/>
              <a:t>Studying -  PP_TPA Process Flows</a:t>
            </a:r>
            <a:endParaRPr sz="1650"/>
          </a:p>
          <a:p>
            <a:pPr indent="-333375" lvl="0" marL="457200" rtl="0" algn="l">
              <a:lnSpc>
                <a:spcPct val="200000"/>
              </a:lnSpc>
              <a:spcBef>
                <a:spcPts val="0"/>
              </a:spcBef>
              <a:spcAft>
                <a:spcPts val="0"/>
              </a:spcAft>
              <a:buSzPts val="1650"/>
              <a:buChar char="●"/>
            </a:pPr>
            <a:r>
              <a:rPr lang="en-US" sz="1650"/>
              <a:t>Unit testing - icmp_v4_intercept files</a:t>
            </a:r>
            <a:endParaRPr sz="1650"/>
          </a:p>
          <a:p>
            <a:pPr indent="-333375" lvl="1" marL="914400" rtl="0" algn="l">
              <a:lnSpc>
                <a:spcPct val="200000"/>
              </a:lnSpc>
              <a:spcBef>
                <a:spcPts val="0"/>
              </a:spcBef>
              <a:spcAft>
                <a:spcPts val="0"/>
              </a:spcAft>
              <a:buSzPts val="1650"/>
              <a:buChar char="○"/>
            </a:pPr>
            <a:r>
              <a:rPr lang="en-US" sz="1650"/>
              <a:t>GoogleTest</a:t>
            </a:r>
            <a:endParaRPr sz="1650"/>
          </a:p>
          <a:p>
            <a:pPr indent="-333375" lvl="1" marL="914400" rtl="0" algn="l">
              <a:lnSpc>
                <a:spcPct val="200000"/>
              </a:lnSpc>
              <a:spcBef>
                <a:spcPts val="0"/>
              </a:spcBef>
              <a:spcAft>
                <a:spcPts val="0"/>
              </a:spcAft>
              <a:buSzPts val="1650"/>
              <a:buChar char="○"/>
            </a:pPr>
            <a:r>
              <a:rPr lang="en-US" sz="1650"/>
              <a:t>Docker</a:t>
            </a:r>
            <a:endParaRPr sz="1650"/>
          </a:p>
          <a:p>
            <a:pPr indent="-333375" lvl="1" marL="914400" rtl="0" algn="l">
              <a:lnSpc>
                <a:spcPct val="200000"/>
              </a:lnSpc>
              <a:spcBef>
                <a:spcPts val="0"/>
              </a:spcBef>
              <a:spcAft>
                <a:spcPts val="0"/>
              </a:spcAft>
              <a:buSzPts val="1650"/>
              <a:buChar char="○"/>
            </a:pPr>
            <a:r>
              <a:rPr lang="en-US" sz="1650"/>
              <a:t>Git</a:t>
            </a:r>
            <a:endParaRPr sz="1650"/>
          </a:p>
          <a:p>
            <a:pPr indent="-333375" lvl="1" marL="914400" rtl="0" algn="l">
              <a:lnSpc>
                <a:spcPct val="200000"/>
              </a:lnSpc>
              <a:spcBef>
                <a:spcPts val="0"/>
              </a:spcBef>
              <a:spcAft>
                <a:spcPts val="0"/>
              </a:spcAft>
              <a:buSzPts val="1650"/>
              <a:buChar char="○"/>
            </a:pPr>
            <a:r>
              <a:rPr lang="en-US" sz="1650"/>
              <a:t>Bitbucket</a:t>
            </a:r>
            <a:endParaRPr sz="1650"/>
          </a:p>
        </p:txBody>
      </p:sp>
      <p:pic>
        <p:nvPicPr>
          <p:cNvPr id="650" name="Google Shape;650;g25dbda6134f_1_23"/>
          <p:cNvPicPr preferRelativeResize="0"/>
          <p:nvPr/>
        </p:nvPicPr>
        <p:blipFill>
          <a:blip r:embed="rId3">
            <a:alphaModFix/>
          </a:blip>
          <a:stretch>
            <a:fillRect/>
          </a:stretch>
        </p:blipFill>
        <p:spPr>
          <a:xfrm>
            <a:off x="6115625" y="2251887"/>
            <a:ext cx="2558976" cy="1919224"/>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5"/>
          <p:cNvSpPr txBox="1"/>
          <p:nvPr>
            <p:ph idx="1" type="body"/>
          </p:nvPr>
        </p:nvSpPr>
        <p:spPr>
          <a:xfrm>
            <a:off x="419461" y="312319"/>
            <a:ext cx="6490200" cy="51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400"/>
              <a:buNone/>
            </a:pPr>
            <a:r>
              <a:rPr lang="en-US"/>
              <a:t>Skills Learned and Used</a:t>
            </a:r>
            <a:endParaRPr/>
          </a:p>
        </p:txBody>
      </p:sp>
      <p:sp>
        <p:nvSpPr>
          <p:cNvPr id="656" name="Google Shape;656;p5"/>
          <p:cNvSpPr txBox="1"/>
          <p:nvPr>
            <p:ph idx="2" type="body"/>
          </p:nvPr>
        </p:nvSpPr>
        <p:spPr>
          <a:xfrm>
            <a:off x="419450" y="823525"/>
            <a:ext cx="3922800" cy="32154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200000"/>
              </a:lnSpc>
              <a:spcBef>
                <a:spcPts val="750"/>
              </a:spcBef>
              <a:spcAft>
                <a:spcPts val="0"/>
              </a:spcAft>
              <a:buNone/>
            </a:pPr>
            <a:r>
              <a:t/>
            </a:r>
            <a:endParaRPr sz="1650"/>
          </a:p>
          <a:p>
            <a:pPr indent="-333375" lvl="0" marL="457200" rtl="0" algn="l">
              <a:lnSpc>
                <a:spcPct val="200000"/>
              </a:lnSpc>
              <a:spcBef>
                <a:spcPts val="750"/>
              </a:spcBef>
              <a:spcAft>
                <a:spcPts val="0"/>
              </a:spcAft>
              <a:buSzPts val="1650"/>
              <a:buChar char="●"/>
            </a:pPr>
            <a:r>
              <a:rPr lang="en-US" sz="1650"/>
              <a:t>Agile Methodology</a:t>
            </a:r>
            <a:endParaRPr sz="1650"/>
          </a:p>
          <a:p>
            <a:pPr indent="-333375" lvl="0" marL="457200" rtl="0" algn="l">
              <a:lnSpc>
                <a:spcPct val="200000"/>
              </a:lnSpc>
              <a:spcBef>
                <a:spcPts val="0"/>
              </a:spcBef>
              <a:spcAft>
                <a:spcPts val="0"/>
              </a:spcAft>
              <a:buSzPts val="1650"/>
              <a:buChar char="●"/>
            </a:pPr>
            <a:r>
              <a:rPr lang="en-US" sz="1650"/>
              <a:t>Jira, Confluence, Bitbucket</a:t>
            </a:r>
            <a:endParaRPr sz="1650"/>
          </a:p>
          <a:p>
            <a:pPr indent="-333375" lvl="0" marL="457200" rtl="0" algn="l">
              <a:lnSpc>
                <a:spcPct val="200000"/>
              </a:lnSpc>
              <a:spcBef>
                <a:spcPts val="0"/>
              </a:spcBef>
              <a:spcAft>
                <a:spcPts val="0"/>
              </a:spcAft>
              <a:buSzPts val="1650"/>
              <a:buChar char="●"/>
            </a:pPr>
            <a:r>
              <a:rPr lang="en-US" sz="1650"/>
              <a:t>Linux, Git, Docker, Jenkins</a:t>
            </a:r>
            <a:endParaRPr sz="1650"/>
          </a:p>
          <a:p>
            <a:pPr indent="-333375" lvl="0" marL="457200" rtl="0" algn="l">
              <a:lnSpc>
                <a:spcPct val="200000"/>
              </a:lnSpc>
              <a:spcBef>
                <a:spcPts val="0"/>
              </a:spcBef>
              <a:spcAft>
                <a:spcPts val="0"/>
              </a:spcAft>
              <a:buSzPts val="1650"/>
              <a:buChar char="●"/>
            </a:pPr>
            <a:r>
              <a:rPr lang="en-US" sz="1650"/>
              <a:t>Satellite Communications</a:t>
            </a:r>
            <a:endParaRPr sz="1650"/>
          </a:p>
          <a:p>
            <a:pPr indent="-333375" lvl="0" marL="457200" rtl="0" algn="l">
              <a:lnSpc>
                <a:spcPct val="200000"/>
              </a:lnSpc>
              <a:spcBef>
                <a:spcPts val="0"/>
              </a:spcBef>
              <a:spcAft>
                <a:spcPts val="0"/>
              </a:spcAft>
              <a:buSzPts val="1650"/>
              <a:buChar char="●"/>
            </a:pPr>
            <a:r>
              <a:rPr lang="en-US" sz="1650"/>
              <a:t>Advanced C++</a:t>
            </a:r>
            <a:endParaRPr sz="1650"/>
          </a:p>
          <a:p>
            <a:pPr indent="0" lvl="0" marL="0" rtl="0" algn="l">
              <a:spcBef>
                <a:spcPts val="750"/>
              </a:spcBef>
              <a:spcAft>
                <a:spcPts val="0"/>
              </a:spcAft>
              <a:buNone/>
            </a:pPr>
            <a:r>
              <a:t/>
            </a:r>
            <a:endParaRPr/>
          </a:p>
        </p:txBody>
      </p:sp>
      <p:pic>
        <p:nvPicPr>
          <p:cNvPr id="657" name="Google Shape;657;p5"/>
          <p:cNvPicPr preferRelativeResize="0"/>
          <p:nvPr/>
        </p:nvPicPr>
        <p:blipFill>
          <a:blip r:embed="rId3">
            <a:alphaModFix/>
          </a:blip>
          <a:stretch>
            <a:fillRect/>
          </a:stretch>
        </p:blipFill>
        <p:spPr>
          <a:xfrm>
            <a:off x="4385275" y="966798"/>
            <a:ext cx="2622476" cy="1502750"/>
          </a:xfrm>
          <a:prstGeom prst="rect">
            <a:avLst/>
          </a:prstGeom>
          <a:noFill/>
          <a:ln>
            <a:noFill/>
          </a:ln>
        </p:spPr>
      </p:pic>
      <p:pic>
        <p:nvPicPr>
          <p:cNvPr id="658" name="Google Shape;658;p5"/>
          <p:cNvPicPr preferRelativeResize="0"/>
          <p:nvPr/>
        </p:nvPicPr>
        <p:blipFill>
          <a:blip r:embed="rId4">
            <a:alphaModFix/>
          </a:blip>
          <a:stretch>
            <a:fillRect/>
          </a:stretch>
        </p:blipFill>
        <p:spPr>
          <a:xfrm>
            <a:off x="7248375" y="2555100"/>
            <a:ext cx="1458426" cy="609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g25dbda6134f_1_11"/>
          <p:cNvSpPr txBox="1"/>
          <p:nvPr>
            <p:ph idx="1" type="body"/>
          </p:nvPr>
        </p:nvSpPr>
        <p:spPr>
          <a:xfrm>
            <a:off x="280036" y="343394"/>
            <a:ext cx="6490200" cy="5112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en-US"/>
              <a:t>Teamwork in the Workspace</a:t>
            </a:r>
            <a:endParaRPr/>
          </a:p>
        </p:txBody>
      </p:sp>
      <p:sp>
        <p:nvSpPr>
          <p:cNvPr id="665" name="Google Shape;665;g25dbda6134f_1_11"/>
          <p:cNvSpPr txBox="1"/>
          <p:nvPr>
            <p:ph idx="2" type="body"/>
          </p:nvPr>
        </p:nvSpPr>
        <p:spPr>
          <a:xfrm>
            <a:off x="287668" y="1112461"/>
            <a:ext cx="6474900" cy="2493900"/>
          </a:xfrm>
          <a:prstGeom prst="rect">
            <a:avLst/>
          </a:prstGeom>
        </p:spPr>
        <p:txBody>
          <a:bodyPr anchorCtr="0" anchor="t" bIns="45700" lIns="91425" spcFirstLastPara="1" rIns="91425" wrap="square" tIns="45700">
            <a:normAutofit/>
          </a:bodyPr>
          <a:lstStyle/>
          <a:p>
            <a:pPr indent="-333375" lvl="0" marL="457200" rtl="0" algn="l">
              <a:lnSpc>
                <a:spcPct val="200000"/>
              </a:lnSpc>
              <a:spcBef>
                <a:spcPts val="750"/>
              </a:spcBef>
              <a:spcAft>
                <a:spcPts val="0"/>
              </a:spcAft>
              <a:buSzPts val="1650"/>
              <a:buChar char="●"/>
            </a:pPr>
            <a:r>
              <a:rPr lang="en-US" sz="1650"/>
              <a:t>Collaboration/Communication</a:t>
            </a:r>
            <a:endParaRPr sz="1650"/>
          </a:p>
          <a:p>
            <a:pPr indent="-333375" lvl="0" marL="457200" rtl="0" algn="l">
              <a:lnSpc>
                <a:spcPct val="200000"/>
              </a:lnSpc>
              <a:spcBef>
                <a:spcPts val="0"/>
              </a:spcBef>
              <a:spcAft>
                <a:spcPts val="0"/>
              </a:spcAft>
              <a:buSzPts val="1650"/>
              <a:buChar char="●"/>
            </a:pPr>
            <a:r>
              <a:rPr lang="en-US" sz="1650"/>
              <a:t>Daily Stand Up</a:t>
            </a:r>
            <a:endParaRPr sz="1650"/>
          </a:p>
          <a:p>
            <a:pPr indent="-333375" lvl="0" marL="457200" rtl="0" algn="l">
              <a:lnSpc>
                <a:spcPct val="200000"/>
              </a:lnSpc>
              <a:spcBef>
                <a:spcPts val="0"/>
              </a:spcBef>
              <a:spcAft>
                <a:spcPts val="0"/>
              </a:spcAft>
              <a:buSzPts val="1650"/>
              <a:buChar char="●"/>
            </a:pPr>
            <a:r>
              <a:rPr lang="en-US" sz="1650"/>
              <a:t>Team retrospective</a:t>
            </a:r>
            <a:endParaRPr sz="1650"/>
          </a:p>
          <a:p>
            <a:pPr indent="-333375" lvl="0" marL="457200" rtl="0" algn="l">
              <a:lnSpc>
                <a:spcPct val="200000"/>
              </a:lnSpc>
              <a:spcBef>
                <a:spcPts val="0"/>
              </a:spcBef>
              <a:spcAft>
                <a:spcPts val="0"/>
              </a:spcAft>
              <a:buSzPts val="1650"/>
              <a:buChar char="●"/>
            </a:pPr>
            <a:r>
              <a:rPr lang="en-US" sz="1650"/>
              <a:t>Bitbucket Code Review</a:t>
            </a:r>
            <a:endParaRPr sz="1650"/>
          </a:p>
          <a:p>
            <a:pPr indent="-333375" lvl="0" marL="457200" rtl="0" algn="l">
              <a:lnSpc>
                <a:spcPct val="200000"/>
              </a:lnSpc>
              <a:spcBef>
                <a:spcPts val="0"/>
              </a:spcBef>
              <a:spcAft>
                <a:spcPts val="0"/>
              </a:spcAft>
              <a:buSzPts val="1650"/>
              <a:buChar char="●"/>
            </a:pPr>
            <a:r>
              <a:rPr lang="en-US" sz="1650"/>
              <a:t>Clean code</a:t>
            </a:r>
            <a:endParaRPr sz="165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g25dbda6134f_1_0"/>
          <p:cNvSpPr txBox="1"/>
          <p:nvPr>
            <p:ph idx="1" type="body"/>
          </p:nvPr>
        </p:nvSpPr>
        <p:spPr>
          <a:xfrm>
            <a:off x="280036" y="343394"/>
            <a:ext cx="6490200" cy="5112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en-US"/>
              <a:t>Class vs. Internship</a:t>
            </a:r>
            <a:endParaRPr/>
          </a:p>
        </p:txBody>
      </p:sp>
      <p:sp>
        <p:nvSpPr>
          <p:cNvPr id="672" name="Google Shape;672;g25dbda6134f_1_0"/>
          <p:cNvSpPr txBox="1"/>
          <p:nvPr>
            <p:ph idx="2" type="body"/>
          </p:nvPr>
        </p:nvSpPr>
        <p:spPr>
          <a:xfrm>
            <a:off x="287675" y="1029601"/>
            <a:ext cx="6474900" cy="4118700"/>
          </a:xfrm>
          <a:prstGeom prst="rect">
            <a:avLst/>
          </a:prstGeom>
        </p:spPr>
        <p:txBody>
          <a:bodyPr anchorCtr="0" anchor="t" bIns="45700" lIns="91425" spcFirstLastPara="1" rIns="91425" wrap="square" tIns="45700">
            <a:normAutofit/>
          </a:bodyPr>
          <a:lstStyle/>
          <a:p>
            <a:pPr indent="-333375" lvl="0" marL="457200" rtl="0" algn="l">
              <a:lnSpc>
                <a:spcPct val="200000"/>
              </a:lnSpc>
              <a:spcBef>
                <a:spcPts val="750"/>
              </a:spcBef>
              <a:spcAft>
                <a:spcPts val="0"/>
              </a:spcAft>
              <a:buSzPts val="1650"/>
              <a:buChar char="●"/>
            </a:pPr>
            <a:r>
              <a:rPr lang="en-US" sz="1650"/>
              <a:t>Engineers wear jeans!</a:t>
            </a:r>
            <a:endParaRPr sz="1650"/>
          </a:p>
          <a:p>
            <a:pPr indent="-333375" lvl="0" marL="457200" rtl="0" algn="l">
              <a:lnSpc>
                <a:spcPct val="200000"/>
              </a:lnSpc>
              <a:spcBef>
                <a:spcPts val="0"/>
              </a:spcBef>
              <a:spcAft>
                <a:spcPts val="0"/>
              </a:spcAft>
              <a:buSzPts val="1650"/>
              <a:buChar char="●"/>
            </a:pPr>
            <a:r>
              <a:rPr lang="en-US" sz="1650"/>
              <a:t>Being part of larger teams</a:t>
            </a:r>
            <a:endParaRPr sz="1650"/>
          </a:p>
          <a:p>
            <a:pPr indent="-333375" lvl="0" marL="457200" rtl="0" algn="l">
              <a:lnSpc>
                <a:spcPct val="200000"/>
              </a:lnSpc>
              <a:spcBef>
                <a:spcPts val="0"/>
              </a:spcBef>
              <a:spcAft>
                <a:spcPts val="0"/>
              </a:spcAft>
              <a:buSzPts val="1650"/>
              <a:buChar char="●"/>
            </a:pPr>
            <a:r>
              <a:rPr lang="en-US" sz="1650"/>
              <a:t>Working with larger scaled projects</a:t>
            </a:r>
            <a:endParaRPr sz="1650"/>
          </a:p>
          <a:p>
            <a:pPr indent="-333375" lvl="0" marL="457200" rtl="0" algn="l">
              <a:lnSpc>
                <a:spcPct val="200000"/>
              </a:lnSpc>
              <a:spcBef>
                <a:spcPts val="0"/>
              </a:spcBef>
              <a:spcAft>
                <a:spcPts val="0"/>
              </a:spcAft>
              <a:buSzPts val="1650"/>
              <a:buChar char="●"/>
            </a:pPr>
            <a:r>
              <a:rPr lang="en-US" sz="1650"/>
              <a:t>Cognizant of others jobs</a:t>
            </a:r>
            <a:endParaRPr sz="1650"/>
          </a:p>
          <a:p>
            <a:pPr indent="-333375" lvl="0" marL="457200" rtl="0" algn="l">
              <a:lnSpc>
                <a:spcPct val="200000"/>
              </a:lnSpc>
              <a:spcBef>
                <a:spcPts val="0"/>
              </a:spcBef>
              <a:spcAft>
                <a:spcPts val="0"/>
              </a:spcAft>
              <a:buSzPts val="1650"/>
              <a:buChar char="●"/>
            </a:pPr>
            <a:r>
              <a:rPr lang="en-US" sz="1650"/>
              <a:t>Readily available to communicate</a:t>
            </a:r>
            <a:endParaRPr sz="1650"/>
          </a:p>
          <a:p>
            <a:pPr indent="-333375" lvl="0" marL="457200" rtl="0" algn="l">
              <a:lnSpc>
                <a:spcPct val="200000"/>
              </a:lnSpc>
              <a:spcBef>
                <a:spcPts val="0"/>
              </a:spcBef>
              <a:spcAft>
                <a:spcPts val="0"/>
              </a:spcAft>
              <a:buSzPts val="1650"/>
              <a:buChar char="●"/>
            </a:pPr>
            <a:r>
              <a:rPr lang="en-US" sz="1650"/>
              <a:t>Documentation and technical writing</a:t>
            </a:r>
            <a:endParaRPr sz="1650"/>
          </a:p>
          <a:p>
            <a:pPr indent="-333375" lvl="0" marL="457200" rtl="0" algn="l">
              <a:lnSpc>
                <a:spcPct val="200000"/>
              </a:lnSpc>
              <a:spcBef>
                <a:spcPts val="0"/>
              </a:spcBef>
              <a:spcAft>
                <a:spcPts val="0"/>
              </a:spcAft>
              <a:buSzPts val="1650"/>
              <a:buChar char="●"/>
            </a:pPr>
            <a:r>
              <a:rPr lang="en-US" sz="1650"/>
              <a:t>Accountability</a:t>
            </a:r>
            <a:endParaRPr sz="1650"/>
          </a:p>
          <a:p>
            <a:pPr indent="-333375" lvl="0" marL="457200" rtl="0" algn="l">
              <a:lnSpc>
                <a:spcPct val="200000"/>
              </a:lnSpc>
              <a:spcBef>
                <a:spcPts val="0"/>
              </a:spcBef>
              <a:spcAft>
                <a:spcPts val="0"/>
              </a:spcAft>
              <a:buSzPts val="1650"/>
              <a:buChar char="●"/>
            </a:pPr>
            <a:r>
              <a:rPr lang="en-US" sz="1650"/>
              <a:t>Constructive Criticism</a:t>
            </a:r>
            <a:endParaRPr sz="165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g25dbda6134f_1_17"/>
          <p:cNvSpPr txBox="1"/>
          <p:nvPr>
            <p:ph idx="1" type="body"/>
          </p:nvPr>
        </p:nvSpPr>
        <p:spPr>
          <a:xfrm>
            <a:off x="3064800" y="1557950"/>
            <a:ext cx="3014400" cy="756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400"/>
              <a:buNone/>
            </a:pPr>
            <a:r>
              <a:rPr lang="en-US" sz="3700"/>
              <a:t>Thank You</a:t>
            </a:r>
            <a:endParaRPr sz="3700"/>
          </a:p>
        </p:txBody>
      </p:sp>
      <p:sp>
        <p:nvSpPr>
          <p:cNvPr id="678" name="Google Shape;678;g25dbda6134f_1_17"/>
          <p:cNvSpPr txBox="1"/>
          <p:nvPr>
            <p:ph idx="2" type="body"/>
          </p:nvPr>
        </p:nvSpPr>
        <p:spPr>
          <a:xfrm>
            <a:off x="616744" y="2635168"/>
            <a:ext cx="6797400" cy="433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350"/>
              <a:buNone/>
            </a:pPr>
            <a:r>
              <a:rPr lang="en-US"/>
              <a:t>   </a:t>
            </a:r>
            <a:endParaRPr/>
          </a:p>
        </p:txBody>
      </p:sp>
      <p:sp>
        <p:nvSpPr>
          <p:cNvPr id="679" name="Google Shape;679;g25dbda6134f_1_17"/>
          <p:cNvSpPr txBox="1"/>
          <p:nvPr>
            <p:ph idx="3" type="body"/>
          </p:nvPr>
        </p:nvSpPr>
        <p:spPr>
          <a:xfrm>
            <a:off x="616744" y="4572483"/>
            <a:ext cx="4128600" cy="1962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SzPts val="750"/>
              <a:buNone/>
            </a:pPr>
            <a:r>
              <a:rPr lang="en-US"/>
              <a:t>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E iDirect Theme">
  <a:themeElements>
    <a:clrScheme name="iDirect Color Pallete">
      <a:dk1>
        <a:srgbClr val="000000"/>
      </a:dk1>
      <a:lt1>
        <a:srgbClr val="FFFFFF"/>
      </a:lt1>
      <a:dk2>
        <a:srgbClr val="F14725"/>
      </a:dk2>
      <a:lt2>
        <a:srgbClr val="FFB349"/>
      </a:lt2>
      <a:accent1>
        <a:srgbClr val="3DAE7C"/>
      </a:accent1>
      <a:accent2>
        <a:srgbClr val="4FBAD3"/>
      </a:accent2>
      <a:accent3>
        <a:srgbClr val="0977BE"/>
      </a:accent3>
      <a:accent4>
        <a:srgbClr val="113962"/>
      </a:accent4>
      <a:accent5>
        <a:srgbClr val="5D6672"/>
      </a:accent5>
      <a:accent6>
        <a:srgbClr val="1F2024"/>
      </a:accent6>
      <a:hlink>
        <a:srgbClr val="0563C1"/>
      </a:hlink>
      <a:folHlink>
        <a:srgbClr val="5C657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2022-12-01T18:13:02Z</dcterms:created>
  <dc:creator>Tran, Candie</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0x010100CBB1EBF615B35E4D9A4A713E364C7F0F</vt:lpwstr>
  </property>
  <property fmtid="{D5CDD505-2E9C-101B-9397-08002B2CF9AE}" pid="3" name="MediaServiceImageTags">
    <vt:lpwstr/>
  </property>
</Properties>
</file>